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  <p:sldMasterId id="2147483666" r:id="rId2"/>
  </p:sldMasterIdLst>
  <p:notesMasterIdLst>
    <p:notesMasterId r:id="rId12"/>
  </p:notesMasterIdLst>
  <p:sldIdLst>
    <p:sldId id="256" r:id="rId3"/>
    <p:sldId id="271" r:id="rId4"/>
    <p:sldId id="485" r:id="rId5"/>
    <p:sldId id="489" r:id="rId6"/>
    <p:sldId id="491" r:id="rId7"/>
    <p:sldId id="279" r:id="rId8"/>
    <p:sldId id="488" r:id="rId9"/>
    <p:sldId id="487" r:id="rId10"/>
    <p:sldId id="272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C92FB8-C921-4873-98B5-E997E171F16C}" v="150" dt="2024-08-13T03:01:19.4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108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pta, Sumit" userId="f0ccf871-59b0-415c-9062-a948b6cd6f89" providerId="ADAL" clId="{EFC92FB8-C921-4873-98B5-E997E171F16C}"/>
    <pc:docChg chg="undo custSel addSld delSld modSld sldOrd">
      <pc:chgData name="Gupta, Sumit" userId="f0ccf871-59b0-415c-9062-a948b6cd6f89" providerId="ADAL" clId="{EFC92FB8-C921-4873-98B5-E997E171F16C}" dt="2024-09-03T17:51:43.054" v="3573" actId="20577"/>
      <pc:docMkLst>
        <pc:docMk/>
      </pc:docMkLst>
      <pc:sldChg chg="modSp mod">
        <pc:chgData name="Gupta, Sumit" userId="f0ccf871-59b0-415c-9062-a948b6cd6f89" providerId="ADAL" clId="{EFC92FB8-C921-4873-98B5-E997E171F16C}" dt="2024-09-03T17:51:10.852" v="3572" actId="20577"/>
        <pc:sldMkLst>
          <pc:docMk/>
          <pc:sldMk cId="0" sldId="256"/>
        </pc:sldMkLst>
        <pc:spChg chg="mod">
          <ac:chgData name="Gupta, Sumit" userId="f0ccf871-59b0-415c-9062-a948b6cd6f89" providerId="ADAL" clId="{EFC92FB8-C921-4873-98B5-E997E171F16C}" dt="2024-08-04T03:59:22.338" v="13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Gupta, Sumit" userId="f0ccf871-59b0-415c-9062-a948b6cd6f89" providerId="ADAL" clId="{EFC92FB8-C921-4873-98B5-E997E171F16C}" dt="2024-09-03T17:51:10.852" v="3572" actId="20577"/>
          <ac:spMkLst>
            <pc:docMk/>
            <pc:sldMk cId="0" sldId="256"/>
            <ac:spMk id="3" creationId="{00000000-0000-0000-0000-000000000000}"/>
          </ac:spMkLst>
        </pc:spChg>
      </pc:sldChg>
      <pc:sldChg chg="del">
        <pc:chgData name="Gupta, Sumit" userId="f0ccf871-59b0-415c-9062-a948b6cd6f89" providerId="ADAL" clId="{EFC92FB8-C921-4873-98B5-E997E171F16C}" dt="2024-08-10T19:01:21.800" v="2999" actId="47"/>
        <pc:sldMkLst>
          <pc:docMk/>
          <pc:sldMk cId="0" sldId="257"/>
        </pc:sldMkLst>
      </pc:sldChg>
      <pc:sldChg chg="modSp mod">
        <pc:chgData name="Gupta, Sumit" userId="f0ccf871-59b0-415c-9062-a948b6cd6f89" providerId="ADAL" clId="{EFC92FB8-C921-4873-98B5-E997E171F16C}" dt="2024-08-13T02:55:10.042" v="3113" actId="20577"/>
        <pc:sldMkLst>
          <pc:docMk/>
          <pc:sldMk cId="1964366540" sldId="271"/>
        </pc:sldMkLst>
        <pc:spChg chg="mod">
          <ac:chgData name="Gupta, Sumit" userId="f0ccf871-59b0-415c-9062-a948b6cd6f89" providerId="ADAL" clId="{EFC92FB8-C921-4873-98B5-E997E171F16C}" dt="2024-08-13T02:55:10.042" v="3113" actId="20577"/>
          <ac:spMkLst>
            <pc:docMk/>
            <pc:sldMk cId="1964366540" sldId="271"/>
            <ac:spMk id="2" creationId="{1A78D298-3E76-E920-31E6-98877FB3D847}"/>
          </ac:spMkLst>
        </pc:spChg>
        <pc:spChg chg="mod">
          <ac:chgData name="Gupta, Sumit" userId="f0ccf871-59b0-415c-9062-a948b6cd6f89" providerId="ADAL" clId="{EFC92FB8-C921-4873-98B5-E997E171F16C}" dt="2024-08-05T16:49:11.563" v="2706" actId="14100"/>
          <ac:spMkLst>
            <pc:docMk/>
            <pc:sldMk cId="1964366540" sldId="271"/>
            <ac:spMk id="3" creationId="{EA87298E-F31C-3BFA-D77D-6A978A2FF2AC}"/>
          </ac:spMkLst>
        </pc:spChg>
      </pc:sldChg>
      <pc:sldChg chg="modSp mod ord">
        <pc:chgData name="Gupta, Sumit" userId="f0ccf871-59b0-415c-9062-a948b6cd6f89" providerId="ADAL" clId="{EFC92FB8-C921-4873-98B5-E997E171F16C}" dt="2024-08-05T16:48:04.427" v="2689" actId="14100"/>
        <pc:sldMkLst>
          <pc:docMk/>
          <pc:sldMk cId="436056727" sldId="279"/>
        </pc:sldMkLst>
        <pc:spChg chg="mod">
          <ac:chgData name="Gupta, Sumit" userId="f0ccf871-59b0-415c-9062-a948b6cd6f89" providerId="ADAL" clId="{EFC92FB8-C921-4873-98B5-E997E171F16C}" dt="2024-08-05T16:48:04.427" v="2689" actId="14100"/>
          <ac:spMkLst>
            <pc:docMk/>
            <pc:sldMk cId="436056727" sldId="279"/>
            <ac:spMk id="1081" creationId="{BF4D13AB-EBA2-F2F0-B875-1FDD9B07DD54}"/>
          </ac:spMkLst>
        </pc:spChg>
      </pc:sldChg>
      <pc:sldChg chg="addSp delSp modSp del mod">
        <pc:chgData name="Gupta, Sumit" userId="f0ccf871-59b0-415c-9062-a948b6cd6f89" providerId="ADAL" clId="{EFC92FB8-C921-4873-98B5-E997E171F16C}" dt="2024-08-05T16:06:05.810" v="2187" actId="47"/>
        <pc:sldMkLst>
          <pc:docMk/>
          <pc:sldMk cId="2746456911" sldId="280"/>
        </pc:sldMkLst>
        <pc:spChg chg="mod">
          <ac:chgData name="Gupta, Sumit" userId="f0ccf871-59b0-415c-9062-a948b6cd6f89" providerId="ADAL" clId="{EFC92FB8-C921-4873-98B5-E997E171F16C}" dt="2024-08-04T04:11:42.221" v="427" actId="33524"/>
          <ac:spMkLst>
            <pc:docMk/>
            <pc:sldMk cId="2746456911" sldId="280"/>
            <ac:spMk id="2" creationId="{1A78D298-3E76-E920-31E6-98877FB3D847}"/>
          </ac:spMkLst>
        </pc:spChg>
        <pc:spChg chg="mod">
          <ac:chgData name="Gupta, Sumit" userId="f0ccf871-59b0-415c-9062-a948b6cd6f89" providerId="ADAL" clId="{EFC92FB8-C921-4873-98B5-E997E171F16C}" dt="2024-08-04T04:03:00.274" v="123" actId="20577"/>
          <ac:spMkLst>
            <pc:docMk/>
            <pc:sldMk cId="2746456911" sldId="280"/>
            <ac:spMk id="3" creationId="{EA87298E-F31C-3BFA-D77D-6A978A2FF2AC}"/>
          </ac:spMkLst>
        </pc:spChg>
        <pc:spChg chg="add del">
          <ac:chgData name="Gupta, Sumit" userId="f0ccf871-59b0-415c-9062-a948b6cd6f89" providerId="ADAL" clId="{EFC92FB8-C921-4873-98B5-E997E171F16C}" dt="2024-08-04T04:04:20.208" v="127"/>
          <ac:spMkLst>
            <pc:docMk/>
            <pc:sldMk cId="2746456911" sldId="280"/>
            <ac:spMk id="4" creationId="{A872AC0F-1595-4E2B-8082-5F5BC2ACAF08}"/>
          </ac:spMkLst>
        </pc:spChg>
        <pc:spChg chg="add del">
          <ac:chgData name="Gupta, Sumit" userId="f0ccf871-59b0-415c-9062-a948b6cd6f89" providerId="ADAL" clId="{EFC92FB8-C921-4873-98B5-E997E171F16C}" dt="2024-08-04T04:04:42.108" v="131"/>
          <ac:spMkLst>
            <pc:docMk/>
            <pc:sldMk cId="2746456911" sldId="280"/>
            <ac:spMk id="5" creationId="{6B57870C-8BE3-120C-C888-E3BA6AB98C7B}"/>
          </ac:spMkLst>
        </pc:spChg>
      </pc:sldChg>
      <pc:sldChg chg="del">
        <pc:chgData name="Gupta, Sumit" userId="f0ccf871-59b0-415c-9062-a948b6cd6f89" providerId="ADAL" clId="{EFC92FB8-C921-4873-98B5-E997E171F16C}" dt="2024-08-06T03:52:29.569" v="2948" actId="47"/>
        <pc:sldMkLst>
          <pc:docMk/>
          <pc:sldMk cId="1355043328" sldId="281"/>
        </pc:sldMkLst>
      </pc:sldChg>
      <pc:sldChg chg="modSp del mod">
        <pc:chgData name="Gupta, Sumit" userId="f0ccf871-59b0-415c-9062-a948b6cd6f89" providerId="ADAL" clId="{EFC92FB8-C921-4873-98B5-E997E171F16C}" dt="2024-08-06T03:52:31.306" v="2949" actId="47"/>
        <pc:sldMkLst>
          <pc:docMk/>
          <pc:sldMk cId="1144290199" sldId="282"/>
        </pc:sldMkLst>
        <pc:graphicFrameChg chg="modGraphic">
          <ac:chgData name="Gupta, Sumit" userId="f0ccf871-59b0-415c-9062-a948b6cd6f89" providerId="ADAL" clId="{EFC92FB8-C921-4873-98B5-E997E171F16C}" dt="2024-08-04T04:02:22.602" v="105" actId="2164"/>
          <ac:graphicFrameMkLst>
            <pc:docMk/>
            <pc:sldMk cId="1144290199" sldId="282"/>
            <ac:graphicFrameMk id="4" creationId="{446068CB-9CF6-3720-BA78-000B6C16E4E5}"/>
          </ac:graphicFrameMkLst>
        </pc:graphicFrameChg>
      </pc:sldChg>
      <pc:sldChg chg="del">
        <pc:chgData name="Gupta, Sumit" userId="f0ccf871-59b0-415c-9062-a948b6cd6f89" providerId="ADAL" clId="{EFC92FB8-C921-4873-98B5-E997E171F16C}" dt="2024-08-04T04:01:59.583" v="102" actId="47"/>
        <pc:sldMkLst>
          <pc:docMk/>
          <pc:sldMk cId="2214185235" sldId="391"/>
        </pc:sldMkLst>
      </pc:sldChg>
      <pc:sldChg chg="del">
        <pc:chgData name="Gupta, Sumit" userId="f0ccf871-59b0-415c-9062-a948b6cd6f89" providerId="ADAL" clId="{EFC92FB8-C921-4873-98B5-E997E171F16C}" dt="2024-08-04T04:02:00.987" v="103" actId="47"/>
        <pc:sldMkLst>
          <pc:docMk/>
          <pc:sldMk cId="204952988" sldId="471"/>
        </pc:sldMkLst>
      </pc:sldChg>
      <pc:sldChg chg="del">
        <pc:chgData name="Gupta, Sumit" userId="f0ccf871-59b0-415c-9062-a948b6cd6f89" providerId="ADAL" clId="{EFC92FB8-C921-4873-98B5-E997E171F16C}" dt="2024-08-04T04:02:03.226" v="104" actId="47"/>
        <pc:sldMkLst>
          <pc:docMk/>
          <pc:sldMk cId="2466053906" sldId="473"/>
        </pc:sldMkLst>
      </pc:sldChg>
      <pc:sldChg chg="del ord">
        <pc:chgData name="Gupta, Sumit" userId="f0ccf871-59b0-415c-9062-a948b6cd6f89" providerId="ADAL" clId="{EFC92FB8-C921-4873-98B5-E997E171F16C}" dt="2024-08-10T19:01:21.800" v="2999" actId="47"/>
        <pc:sldMkLst>
          <pc:docMk/>
          <pc:sldMk cId="4012833227" sldId="475"/>
        </pc:sldMkLst>
      </pc:sldChg>
      <pc:sldChg chg="del ord">
        <pc:chgData name="Gupta, Sumit" userId="f0ccf871-59b0-415c-9062-a948b6cd6f89" providerId="ADAL" clId="{EFC92FB8-C921-4873-98B5-E997E171F16C}" dt="2024-08-10T19:01:21.800" v="2999" actId="47"/>
        <pc:sldMkLst>
          <pc:docMk/>
          <pc:sldMk cId="4236492321" sldId="477"/>
        </pc:sldMkLst>
      </pc:sldChg>
      <pc:sldChg chg="del">
        <pc:chgData name="Gupta, Sumit" userId="f0ccf871-59b0-415c-9062-a948b6cd6f89" providerId="ADAL" clId="{EFC92FB8-C921-4873-98B5-E997E171F16C}" dt="2024-08-10T19:01:21.800" v="2999" actId="47"/>
        <pc:sldMkLst>
          <pc:docMk/>
          <pc:sldMk cId="3182356192" sldId="478"/>
        </pc:sldMkLst>
      </pc:sldChg>
      <pc:sldChg chg="del">
        <pc:chgData name="Gupta, Sumit" userId="f0ccf871-59b0-415c-9062-a948b6cd6f89" providerId="ADAL" clId="{EFC92FB8-C921-4873-98B5-E997E171F16C}" dt="2024-08-06T03:52:28.835" v="2947" actId="47"/>
        <pc:sldMkLst>
          <pc:docMk/>
          <pc:sldMk cId="1581319853" sldId="481"/>
        </pc:sldMkLst>
      </pc:sldChg>
      <pc:sldChg chg="add del ord">
        <pc:chgData name="Gupta, Sumit" userId="f0ccf871-59b0-415c-9062-a948b6cd6f89" providerId="ADAL" clId="{EFC92FB8-C921-4873-98B5-E997E171F16C}" dt="2024-08-10T19:01:21.800" v="2999" actId="47"/>
        <pc:sldMkLst>
          <pc:docMk/>
          <pc:sldMk cId="2304956739" sldId="482"/>
        </pc:sldMkLst>
      </pc:sldChg>
      <pc:sldChg chg="del">
        <pc:chgData name="Gupta, Sumit" userId="f0ccf871-59b0-415c-9062-a948b6cd6f89" providerId="ADAL" clId="{EFC92FB8-C921-4873-98B5-E997E171F16C}" dt="2024-08-04T04:01:49.520" v="101" actId="47"/>
        <pc:sldMkLst>
          <pc:docMk/>
          <pc:sldMk cId="2605900341" sldId="482"/>
        </pc:sldMkLst>
      </pc:sldChg>
      <pc:sldChg chg="addSp delSp modSp add del mod">
        <pc:chgData name="Gupta, Sumit" userId="f0ccf871-59b0-415c-9062-a948b6cd6f89" providerId="ADAL" clId="{EFC92FB8-C921-4873-98B5-E997E171F16C}" dt="2024-08-05T16:00:02.688" v="2162" actId="47"/>
        <pc:sldMkLst>
          <pc:docMk/>
          <pc:sldMk cId="455639623" sldId="483"/>
        </pc:sldMkLst>
        <pc:spChg chg="mod">
          <ac:chgData name="Gupta, Sumit" userId="f0ccf871-59b0-415c-9062-a948b6cd6f89" providerId="ADAL" clId="{EFC92FB8-C921-4873-98B5-E997E171F16C}" dt="2024-08-04T04:13:42.060" v="458" actId="20577"/>
          <ac:spMkLst>
            <pc:docMk/>
            <pc:sldMk cId="455639623" sldId="483"/>
            <ac:spMk id="2" creationId="{1A78D298-3E76-E920-31E6-98877FB3D847}"/>
          </ac:spMkLst>
        </pc:spChg>
        <pc:spChg chg="mod">
          <ac:chgData name="Gupta, Sumit" userId="f0ccf871-59b0-415c-9062-a948b6cd6f89" providerId="ADAL" clId="{EFC92FB8-C921-4873-98B5-E997E171F16C}" dt="2024-08-04T04:12:13.436" v="430" actId="122"/>
          <ac:spMkLst>
            <pc:docMk/>
            <pc:sldMk cId="455639623" sldId="483"/>
            <ac:spMk id="3" creationId="{EA87298E-F31C-3BFA-D77D-6A978A2FF2AC}"/>
          </ac:spMkLst>
        </pc:spChg>
        <pc:spChg chg="add del">
          <ac:chgData name="Gupta, Sumit" userId="f0ccf871-59b0-415c-9062-a948b6cd6f89" providerId="ADAL" clId="{EFC92FB8-C921-4873-98B5-E997E171F16C}" dt="2024-08-04T04:12:27.784" v="432"/>
          <ac:spMkLst>
            <pc:docMk/>
            <pc:sldMk cId="455639623" sldId="483"/>
            <ac:spMk id="4" creationId="{7DDC9485-AAD9-1A7C-1B5A-72302729AAEB}"/>
          </ac:spMkLst>
        </pc:spChg>
      </pc:sldChg>
      <pc:sldChg chg="modSp add del mod">
        <pc:chgData name="Gupta, Sumit" userId="f0ccf871-59b0-415c-9062-a948b6cd6f89" providerId="ADAL" clId="{EFC92FB8-C921-4873-98B5-E997E171F16C}" dt="2024-08-05T15:05:27.464" v="1860" actId="47"/>
        <pc:sldMkLst>
          <pc:docMk/>
          <pc:sldMk cId="3796070091" sldId="484"/>
        </pc:sldMkLst>
        <pc:spChg chg="mod">
          <ac:chgData name="Gupta, Sumit" userId="f0ccf871-59b0-415c-9062-a948b6cd6f89" providerId="ADAL" clId="{EFC92FB8-C921-4873-98B5-E997E171F16C}" dt="2024-08-05T14:25:52.267" v="1692" actId="15"/>
          <ac:spMkLst>
            <pc:docMk/>
            <pc:sldMk cId="3796070091" sldId="484"/>
            <ac:spMk id="2" creationId="{1A78D298-3E76-E920-31E6-98877FB3D847}"/>
          </ac:spMkLst>
        </pc:spChg>
        <pc:spChg chg="mod">
          <ac:chgData name="Gupta, Sumit" userId="f0ccf871-59b0-415c-9062-a948b6cd6f89" providerId="ADAL" clId="{EFC92FB8-C921-4873-98B5-E997E171F16C}" dt="2024-08-04T04:40:32.804" v="491" actId="20577"/>
          <ac:spMkLst>
            <pc:docMk/>
            <pc:sldMk cId="3796070091" sldId="484"/>
            <ac:spMk id="3" creationId="{EA87298E-F31C-3BFA-D77D-6A978A2FF2AC}"/>
          </ac:spMkLst>
        </pc:spChg>
      </pc:sldChg>
      <pc:sldChg chg="addSp delSp modSp add mod">
        <pc:chgData name="Gupta, Sumit" userId="f0ccf871-59b0-415c-9062-a948b6cd6f89" providerId="ADAL" clId="{EFC92FB8-C921-4873-98B5-E997E171F16C}" dt="2024-08-13T02:54:30.869" v="3078" actId="1076"/>
        <pc:sldMkLst>
          <pc:docMk/>
          <pc:sldMk cId="3555239522" sldId="485"/>
        </pc:sldMkLst>
        <pc:spChg chg="del mod">
          <ac:chgData name="Gupta, Sumit" userId="f0ccf871-59b0-415c-9062-a948b6cd6f89" providerId="ADAL" clId="{EFC92FB8-C921-4873-98B5-E997E171F16C}" dt="2024-08-05T14:41:46.840" v="1737" actId="478"/>
          <ac:spMkLst>
            <pc:docMk/>
            <pc:sldMk cId="3555239522" sldId="485"/>
            <ac:spMk id="2" creationId="{1A78D298-3E76-E920-31E6-98877FB3D847}"/>
          </ac:spMkLst>
        </pc:spChg>
        <pc:spChg chg="mod">
          <ac:chgData name="Gupta, Sumit" userId="f0ccf871-59b0-415c-9062-a948b6cd6f89" providerId="ADAL" clId="{EFC92FB8-C921-4873-98B5-E997E171F16C}" dt="2024-08-05T16:48:51.684" v="2702" actId="14100"/>
          <ac:spMkLst>
            <pc:docMk/>
            <pc:sldMk cId="3555239522" sldId="485"/>
            <ac:spMk id="3" creationId="{EA87298E-F31C-3BFA-D77D-6A978A2FF2AC}"/>
          </ac:spMkLst>
        </pc:spChg>
        <pc:spChg chg="add del">
          <ac:chgData name="Gupta, Sumit" userId="f0ccf871-59b0-415c-9062-a948b6cd6f89" providerId="ADAL" clId="{EFC92FB8-C921-4873-98B5-E997E171F16C}" dt="2024-08-05T14:40:27.539" v="1725" actId="22"/>
          <ac:spMkLst>
            <pc:docMk/>
            <pc:sldMk cId="3555239522" sldId="485"/>
            <ac:spMk id="6" creationId="{B786998A-2BD2-D15B-E589-B4DA1C2B8A15}"/>
          </ac:spMkLst>
        </pc:spChg>
        <pc:graphicFrameChg chg="add del mod modGraphic">
          <ac:chgData name="Gupta, Sumit" userId="f0ccf871-59b0-415c-9062-a948b6cd6f89" providerId="ADAL" clId="{EFC92FB8-C921-4873-98B5-E997E171F16C}" dt="2024-08-13T02:54:30.869" v="3078" actId="1076"/>
          <ac:graphicFrameMkLst>
            <pc:docMk/>
            <pc:sldMk cId="3555239522" sldId="485"/>
            <ac:graphicFrameMk id="4" creationId="{3DC0B79D-EFFC-599E-91FA-7CBCC9DF530A}"/>
          </ac:graphicFrameMkLst>
        </pc:graphicFrameChg>
        <pc:graphicFrameChg chg="add del mod">
          <ac:chgData name="Gupta, Sumit" userId="f0ccf871-59b0-415c-9062-a948b6cd6f89" providerId="ADAL" clId="{EFC92FB8-C921-4873-98B5-E997E171F16C}" dt="2024-08-05T16:04:30.248" v="2169"/>
          <ac:graphicFrameMkLst>
            <pc:docMk/>
            <pc:sldMk cId="3555239522" sldId="485"/>
            <ac:graphicFrameMk id="7" creationId="{3103F741-2352-F28A-EDC2-8BB9EAFEFCF3}"/>
          </ac:graphicFrameMkLst>
        </pc:graphicFrameChg>
        <pc:graphicFrameChg chg="add del mod">
          <ac:chgData name="Gupta, Sumit" userId="f0ccf871-59b0-415c-9062-a948b6cd6f89" providerId="ADAL" clId="{EFC92FB8-C921-4873-98B5-E997E171F16C}" dt="2024-08-05T16:04:30.248" v="2169"/>
          <ac:graphicFrameMkLst>
            <pc:docMk/>
            <pc:sldMk cId="3555239522" sldId="485"/>
            <ac:graphicFrameMk id="8" creationId="{BA224F5F-DAE7-C01C-D7A4-76D8948C9476}"/>
          </ac:graphicFrameMkLst>
        </pc:graphicFrameChg>
        <pc:graphicFrameChg chg="add del mod">
          <ac:chgData name="Gupta, Sumit" userId="f0ccf871-59b0-415c-9062-a948b6cd6f89" providerId="ADAL" clId="{EFC92FB8-C921-4873-98B5-E997E171F16C}" dt="2024-08-05T16:04:30.248" v="2169"/>
          <ac:graphicFrameMkLst>
            <pc:docMk/>
            <pc:sldMk cId="3555239522" sldId="485"/>
            <ac:graphicFrameMk id="9" creationId="{6C3621D3-2354-CF85-6B7E-112B0FBDDCEE}"/>
          </ac:graphicFrameMkLst>
        </pc:graphicFrameChg>
        <pc:graphicFrameChg chg="add del mod">
          <ac:chgData name="Gupta, Sumit" userId="f0ccf871-59b0-415c-9062-a948b6cd6f89" providerId="ADAL" clId="{EFC92FB8-C921-4873-98B5-E997E171F16C}" dt="2024-08-05T16:04:30.248" v="2169"/>
          <ac:graphicFrameMkLst>
            <pc:docMk/>
            <pc:sldMk cId="3555239522" sldId="485"/>
            <ac:graphicFrameMk id="10" creationId="{B6703CC3-F7BF-6519-3802-16F555D294EB}"/>
          </ac:graphicFrameMkLst>
        </pc:graphicFrameChg>
        <pc:graphicFrameChg chg="add del mod">
          <ac:chgData name="Gupta, Sumit" userId="f0ccf871-59b0-415c-9062-a948b6cd6f89" providerId="ADAL" clId="{EFC92FB8-C921-4873-98B5-E997E171F16C}" dt="2024-08-05T16:04:30.248" v="2169"/>
          <ac:graphicFrameMkLst>
            <pc:docMk/>
            <pc:sldMk cId="3555239522" sldId="485"/>
            <ac:graphicFrameMk id="11" creationId="{EB1FA56F-4407-94BE-3CED-5797844F22BA}"/>
          </ac:graphicFrameMkLst>
        </pc:graphicFrameChg>
        <pc:graphicFrameChg chg="add del mod">
          <ac:chgData name="Gupta, Sumit" userId="f0ccf871-59b0-415c-9062-a948b6cd6f89" providerId="ADAL" clId="{EFC92FB8-C921-4873-98B5-E997E171F16C}" dt="2024-08-05T16:04:30.248" v="2169"/>
          <ac:graphicFrameMkLst>
            <pc:docMk/>
            <pc:sldMk cId="3555239522" sldId="485"/>
            <ac:graphicFrameMk id="12" creationId="{1E02349A-1607-E84D-3674-A12ACE2D6AA7}"/>
          </ac:graphicFrameMkLst>
        </pc:graphicFrameChg>
      </pc:sldChg>
      <pc:sldChg chg="modSp add del mod">
        <pc:chgData name="Gupta, Sumit" userId="f0ccf871-59b0-415c-9062-a948b6cd6f89" providerId="ADAL" clId="{EFC92FB8-C921-4873-98B5-E997E171F16C}" dt="2024-08-10T18:59:30.112" v="2998" actId="47"/>
        <pc:sldMkLst>
          <pc:docMk/>
          <pc:sldMk cId="1321892445" sldId="486"/>
        </pc:sldMkLst>
        <pc:spChg chg="mod">
          <ac:chgData name="Gupta, Sumit" userId="f0ccf871-59b0-415c-9062-a948b6cd6f89" providerId="ADAL" clId="{EFC92FB8-C921-4873-98B5-E997E171F16C}" dt="2024-08-05T16:48:12.655" v="2691" actId="14100"/>
          <ac:spMkLst>
            <pc:docMk/>
            <pc:sldMk cId="1321892445" sldId="486"/>
            <ac:spMk id="3" creationId="{EA87298E-F31C-3BFA-D77D-6A978A2FF2AC}"/>
          </ac:spMkLst>
        </pc:spChg>
        <pc:graphicFrameChg chg="mod modGraphic">
          <ac:chgData name="Gupta, Sumit" userId="f0ccf871-59b0-415c-9062-a948b6cd6f89" providerId="ADAL" clId="{EFC92FB8-C921-4873-98B5-E997E171F16C}" dt="2024-08-10T18:54:22.800" v="2953" actId="2164"/>
          <ac:graphicFrameMkLst>
            <pc:docMk/>
            <pc:sldMk cId="1321892445" sldId="486"/>
            <ac:graphicFrameMk id="4" creationId="{3DC0B79D-EFFC-599E-91FA-7CBCC9DF530A}"/>
          </ac:graphicFrameMkLst>
        </pc:graphicFrameChg>
      </pc:sldChg>
      <pc:sldChg chg="modSp add mod ord">
        <pc:chgData name="Gupta, Sumit" userId="f0ccf871-59b0-415c-9062-a948b6cd6f89" providerId="ADAL" clId="{EFC92FB8-C921-4873-98B5-E997E171F16C}" dt="2024-08-13T03:09:38.181" v="3560" actId="255"/>
        <pc:sldMkLst>
          <pc:docMk/>
          <pc:sldMk cId="824134212" sldId="487"/>
        </pc:sldMkLst>
        <pc:spChg chg="mod">
          <ac:chgData name="Gupta, Sumit" userId="f0ccf871-59b0-415c-9062-a948b6cd6f89" providerId="ADAL" clId="{EFC92FB8-C921-4873-98B5-E997E171F16C}" dt="2024-08-05T16:35:55.989" v="2682" actId="1076"/>
          <ac:spMkLst>
            <pc:docMk/>
            <pc:sldMk cId="824134212" sldId="487"/>
            <ac:spMk id="3" creationId="{EA87298E-F31C-3BFA-D77D-6A978A2FF2AC}"/>
          </ac:spMkLst>
        </pc:spChg>
        <pc:graphicFrameChg chg="mod modGraphic">
          <ac:chgData name="Gupta, Sumit" userId="f0ccf871-59b0-415c-9062-a948b6cd6f89" providerId="ADAL" clId="{EFC92FB8-C921-4873-98B5-E997E171F16C}" dt="2024-08-13T03:09:38.181" v="3560" actId="255"/>
          <ac:graphicFrameMkLst>
            <pc:docMk/>
            <pc:sldMk cId="824134212" sldId="487"/>
            <ac:graphicFrameMk id="4" creationId="{3DC0B79D-EFFC-599E-91FA-7CBCC9DF530A}"/>
          </ac:graphicFrameMkLst>
        </pc:graphicFrameChg>
      </pc:sldChg>
      <pc:sldChg chg="addSp delSp modSp add mod ord">
        <pc:chgData name="Gupta, Sumit" userId="f0ccf871-59b0-415c-9062-a948b6cd6f89" providerId="ADAL" clId="{EFC92FB8-C921-4873-98B5-E997E171F16C}" dt="2024-08-13T03:04:44.420" v="3334" actId="14100"/>
        <pc:sldMkLst>
          <pc:docMk/>
          <pc:sldMk cId="2291116078" sldId="488"/>
        </pc:sldMkLst>
        <pc:spChg chg="add mod">
          <ac:chgData name="Gupta, Sumit" userId="f0ccf871-59b0-415c-9062-a948b6cd6f89" providerId="ADAL" clId="{EFC92FB8-C921-4873-98B5-E997E171F16C}" dt="2024-08-05T15:29:37.773" v="1969" actId="1076"/>
          <ac:spMkLst>
            <pc:docMk/>
            <pc:sldMk cId="2291116078" sldId="488"/>
            <ac:spMk id="2" creationId="{781FEC46-0D25-630E-9DC6-D72ABF639617}"/>
          </ac:spMkLst>
        </pc:spChg>
        <pc:spChg chg="mod">
          <ac:chgData name="Gupta, Sumit" userId="f0ccf871-59b0-415c-9062-a948b6cd6f89" providerId="ADAL" clId="{EFC92FB8-C921-4873-98B5-E997E171F16C}" dt="2024-08-05T16:47:53.334" v="2686" actId="14100"/>
          <ac:spMkLst>
            <pc:docMk/>
            <pc:sldMk cId="2291116078" sldId="488"/>
            <ac:spMk id="3" creationId="{EA87298E-F31C-3BFA-D77D-6A978A2FF2AC}"/>
          </ac:spMkLst>
        </pc:spChg>
        <pc:spChg chg="add mod">
          <ac:chgData name="Gupta, Sumit" userId="f0ccf871-59b0-415c-9062-a948b6cd6f89" providerId="ADAL" clId="{EFC92FB8-C921-4873-98B5-E997E171F16C}" dt="2024-08-13T03:04:38.101" v="3332" actId="14100"/>
          <ac:spMkLst>
            <pc:docMk/>
            <pc:sldMk cId="2291116078" sldId="488"/>
            <ac:spMk id="16" creationId="{C9DBA0F5-BEE6-89FD-F1A4-E456D1F06228}"/>
          </ac:spMkLst>
        </pc:spChg>
        <pc:spChg chg="add mod">
          <ac:chgData name="Gupta, Sumit" userId="f0ccf871-59b0-415c-9062-a948b6cd6f89" providerId="ADAL" clId="{EFC92FB8-C921-4873-98B5-E997E171F16C}" dt="2024-08-13T03:04:44.420" v="3334" actId="14100"/>
          <ac:spMkLst>
            <pc:docMk/>
            <pc:sldMk cId="2291116078" sldId="488"/>
            <ac:spMk id="17" creationId="{483EEB56-085C-AF77-8C21-67027A69C71C}"/>
          </ac:spMkLst>
        </pc:spChg>
        <pc:graphicFrameChg chg="del modGraphic">
          <ac:chgData name="Gupta, Sumit" userId="f0ccf871-59b0-415c-9062-a948b6cd6f89" providerId="ADAL" clId="{EFC92FB8-C921-4873-98B5-E997E171F16C}" dt="2024-08-05T15:29:14.892" v="1965" actId="478"/>
          <ac:graphicFrameMkLst>
            <pc:docMk/>
            <pc:sldMk cId="2291116078" sldId="488"/>
            <ac:graphicFrameMk id="4" creationId="{3DC0B79D-EFFC-599E-91FA-7CBCC9DF530A}"/>
          </ac:graphicFrameMkLst>
        </pc:graphicFrameChg>
        <pc:graphicFrameChg chg="add del mod modGraphic">
          <ac:chgData name="Gupta, Sumit" userId="f0ccf871-59b0-415c-9062-a948b6cd6f89" providerId="ADAL" clId="{EFC92FB8-C921-4873-98B5-E997E171F16C}" dt="2024-08-10T19:20:24.564" v="3020" actId="478"/>
          <ac:graphicFrameMkLst>
            <pc:docMk/>
            <pc:sldMk cId="2291116078" sldId="488"/>
            <ac:graphicFrameMk id="9" creationId="{C7A8E588-2237-11C9-F263-CDC6DFF1E448}"/>
          </ac:graphicFrameMkLst>
        </pc:graphicFrameChg>
        <pc:picChg chg="add del mod">
          <ac:chgData name="Gupta, Sumit" userId="f0ccf871-59b0-415c-9062-a948b6cd6f89" providerId="ADAL" clId="{EFC92FB8-C921-4873-98B5-E997E171F16C}" dt="2024-08-05T15:53:27.504" v="2121" actId="21"/>
          <ac:picMkLst>
            <pc:docMk/>
            <pc:sldMk cId="2291116078" sldId="488"/>
            <ac:picMk id="6" creationId="{0CDF67A7-279C-D0E1-6BC3-5AB749830951}"/>
          </ac:picMkLst>
        </pc:picChg>
        <pc:picChg chg="add del mod">
          <ac:chgData name="Gupta, Sumit" userId="f0ccf871-59b0-415c-9062-a948b6cd6f89" providerId="ADAL" clId="{EFC92FB8-C921-4873-98B5-E997E171F16C}" dt="2024-08-05T15:53:53.056" v="2130" actId="21"/>
          <ac:picMkLst>
            <pc:docMk/>
            <pc:sldMk cId="2291116078" sldId="488"/>
            <ac:picMk id="8" creationId="{8347EC34-4FF8-7292-FF9D-573729A69311}"/>
          </ac:picMkLst>
        </pc:picChg>
        <pc:picChg chg="add del mod">
          <ac:chgData name="Gupta, Sumit" userId="f0ccf871-59b0-415c-9062-a948b6cd6f89" providerId="ADAL" clId="{EFC92FB8-C921-4873-98B5-E997E171F16C}" dt="2024-08-05T17:18:31.938" v="2845" actId="478"/>
          <ac:picMkLst>
            <pc:docMk/>
            <pc:sldMk cId="2291116078" sldId="488"/>
            <ac:picMk id="10" creationId="{A5FD2695-DB77-2E28-F3F8-A1CD031C5580}"/>
          </ac:picMkLst>
        </pc:picChg>
        <pc:picChg chg="add del mod">
          <ac:chgData name="Gupta, Sumit" userId="f0ccf871-59b0-415c-9062-a948b6cd6f89" providerId="ADAL" clId="{EFC92FB8-C921-4873-98B5-E997E171F16C}" dt="2024-08-05T17:18:32.617" v="2846" actId="478"/>
          <ac:picMkLst>
            <pc:docMk/>
            <pc:sldMk cId="2291116078" sldId="488"/>
            <ac:picMk id="11" creationId="{5F3F5553-5CDA-878F-2BC7-28C70E130219}"/>
          </ac:picMkLst>
        </pc:picChg>
        <pc:picChg chg="add mod">
          <ac:chgData name="Gupta, Sumit" userId="f0ccf871-59b0-415c-9062-a948b6cd6f89" providerId="ADAL" clId="{EFC92FB8-C921-4873-98B5-E997E171F16C}" dt="2024-08-10T19:20:53.998" v="3029" actId="1076"/>
          <ac:picMkLst>
            <pc:docMk/>
            <pc:sldMk cId="2291116078" sldId="488"/>
            <ac:picMk id="13" creationId="{88DAD91E-FA0B-875A-E88B-0C596DD575DD}"/>
          </ac:picMkLst>
        </pc:picChg>
        <pc:picChg chg="add mod">
          <ac:chgData name="Gupta, Sumit" userId="f0ccf871-59b0-415c-9062-a948b6cd6f89" providerId="ADAL" clId="{EFC92FB8-C921-4873-98B5-E997E171F16C}" dt="2024-08-13T03:04:41.591" v="3333" actId="1076"/>
          <ac:picMkLst>
            <pc:docMk/>
            <pc:sldMk cId="2291116078" sldId="488"/>
            <ac:picMk id="15" creationId="{C379C6D9-3989-47ED-01DA-5AF79094F046}"/>
          </ac:picMkLst>
        </pc:picChg>
      </pc:sldChg>
      <pc:sldChg chg="modSp add mod">
        <pc:chgData name="Gupta, Sumit" userId="f0ccf871-59b0-415c-9062-a948b6cd6f89" providerId="ADAL" clId="{EFC92FB8-C921-4873-98B5-E997E171F16C}" dt="2024-09-03T17:51:43.054" v="3573" actId="20577"/>
        <pc:sldMkLst>
          <pc:docMk/>
          <pc:sldMk cId="3135326779" sldId="489"/>
        </pc:sldMkLst>
        <pc:spChg chg="mod">
          <ac:chgData name="Gupta, Sumit" userId="f0ccf871-59b0-415c-9062-a948b6cd6f89" providerId="ADAL" clId="{EFC92FB8-C921-4873-98B5-E997E171F16C}" dt="2024-08-13T02:55:02.571" v="3097" actId="20577"/>
          <ac:spMkLst>
            <pc:docMk/>
            <pc:sldMk cId="3135326779" sldId="489"/>
            <ac:spMk id="3" creationId="{EA87298E-F31C-3BFA-D77D-6A978A2FF2AC}"/>
          </ac:spMkLst>
        </pc:spChg>
        <pc:graphicFrameChg chg="mod modGraphic">
          <ac:chgData name="Gupta, Sumit" userId="f0ccf871-59b0-415c-9062-a948b6cd6f89" providerId="ADAL" clId="{EFC92FB8-C921-4873-98B5-E997E171F16C}" dt="2024-09-03T17:51:43.054" v="3573" actId="20577"/>
          <ac:graphicFrameMkLst>
            <pc:docMk/>
            <pc:sldMk cId="3135326779" sldId="489"/>
            <ac:graphicFrameMk id="4" creationId="{3DC0B79D-EFFC-599E-91FA-7CBCC9DF530A}"/>
          </ac:graphicFrameMkLst>
        </pc:graphicFrameChg>
      </pc:sldChg>
      <pc:sldChg chg="modSp add del mod ord">
        <pc:chgData name="Gupta, Sumit" userId="f0ccf871-59b0-415c-9062-a948b6cd6f89" providerId="ADAL" clId="{EFC92FB8-C921-4873-98B5-E997E171F16C}" dt="2024-08-10T18:57:38.330" v="2991" actId="47"/>
        <pc:sldMkLst>
          <pc:docMk/>
          <pc:sldMk cId="2313953294" sldId="490"/>
        </pc:sldMkLst>
        <pc:spChg chg="mod">
          <ac:chgData name="Gupta, Sumit" userId="f0ccf871-59b0-415c-9062-a948b6cd6f89" providerId="ADAL" clId="{EFC92FB8-C921-4873-98B5-E997E171F16C}" dt="2024-08-06T03:51:10.427" v="2941"/>
          <ac:spMkLst>
            <pc:docMk/>
            <pc:sldMk cId="2313953294" sldId="490"/>
            <ac:spMk id="3" creationId="{EA87298E-F31C-3BFA-D77D-6A978A2FF2AC}"/>
          </ac:spMkLst>
        </pc:spChg>
        <pc:graphicFrameChg chg="mod modGraphic">
          <ac:chgData name="Gupta, Sumit" userId="f0ccf871-59b0-415c-9062-a948b6cd6f89" providerId="ADAL" clId="{EFC92FB8-C921-4873-98B5-E997E171F16C}" dt="2024-08-05T17:32:58.531" v="2903" actId="113"/>
          <ac:graphicFrameMkLst>
            <pc:docMk/>
            <pc:sldMk cId="2313953294" sldId="490"/>
            <ac:graphicFrameMk id="4" creationId="{3DC0B79D-EFFC-599E-91FA-7CBCC9DF530A}"/>
          </ac:graphicFrameMkLst>
        </pc:graphicFrameChg>
      </pc:sldChg>
      <pc:sldChg chg="modSp add mod ord">
        <pc:chgData name="Gupta, Sumit" userId="f0ccf871-59b0-415c-9062-a948b6cd6f89" providerId="ADAL" clId="{EFC92FB8-C921-4873-98B5-E997E171F16C}" dt="2024-09-03T03:01:01.590" v="3566"/>
        <pc:sldMkLst>
          <pc:docMk/>
          <pc:sldMk cId="3456958775" sldId="491"/>
        </pc:sldMkLst>
        <pc:spChg chg="mod">
          <ac:chgData name="Gupta, Sumit" userId="f0ccf871-59b0-415c-9062-a948b6cd6f89" providerId="ADAL" clId="{EFC92FB8-C921-4873-98B5-E997E171F16C}" dt="2024-08-10T18:57:34.836" v="2990"/>
          <ac:spMkLst>
            <pc:docMk/>
            <pc:sldMk cId="3456958775" sldId="491"/>
            <ac:spMk id="3" creationId="{EA87298E-F31C-3BFA-D77D-6A978A2FF2AC}"/>
          </ac:spMkLst>
        </pc:spChg>
        <pc:graphicFrameChg chg="mod modGraphic">
          <ac:chgData name="Gupta, Sumit" userId="f0ccf871-59b0-415c-9062-a948b6cd6f89" providerId="ADAL" clId="{EFC92FB8-C921-4873-98B5-E997E171F16C}" dt="2024-08-10T18:59:16.329" v="2997" actId="113"/>
          <ac:graphicFrameMkLst>
            <pc:docMk/>
            <pc:sldMk cId="3456958775" sldId="491"/>
            <ac:graphicFrameMk id="4" creationId="{3DC0B79D-EFFC-599E-91FA-7CBCC9DF530A}"/>
          </ac:graphicFrameMkLst>
        </pc:graphicFrameChg>
      </pc:sldChg>
    </pc:docChg>
  </pc:docChgLst>
  <pc:docChgLst>
    <pc:chgData name="Gupta, Sumit" userId="f0ccf871-59b0-415c-9062-a948b6cd6f89" providerId="ADAL" clId="{6259742D-5F9A-4130-B15A-86544851017A}"/>
    <pc:docChg chg="undo custSel addSld delSld modSld">
      <pc:chgData name="Gupta, Sumit" userId="f0ccf871-59b0-415c-9062-a948b6cd6f89" providerId="ADAL" clId="{6259742D-5F9A-4130-B15A-86544851017A}" dt="2024-07-18T03:51:45.067" v="958" actId="2161"/>
      <pc:docMkLst>
        <pc:docMk/>
      </pc:docMkLst>
      <pc:sldChg chg="modSp mod">
        <pc:chgData name="Gupta, Sumit" userId="f0ccf871-59b0-415c-9062-a948b6cd6f89" providerId="ADAL" clId="{6259742D-5F9A-4130-B15A-86544851017A}" dt="2024-07-15T20:52:32.064" v="4" actId="2711"/>
        <pc:sldMkLst>
          <pc:docMk/>
          <pc:sldMk cId="0" sldId="256"/>
        </pc:sldMkLst>
        <pc:spChg chg="mod">
          <ac:chgData name="Gupta, Sumit" userId="f0ccf871-59b0-415c-9062-a948b6cd6f89" providerId="ADAL" clId="{6259742D-5F9A-4130-B15A-86544851017A}" dt="2024-07-15T20:52:26.465" v="3" actId="27636"/>
          <ac:spMkLst>
            <pc:docMk/>
            <pc:sldMk cId="0" sldId="256"/>
            <ac:spMk id="2" creationId="{00000000-0000-0000-0000-000000000000}"/>
          </ac:spMkLst>
        </pc:spChg>
        <pc:spChg chg="mod">
          <ac:chgData name="Gupta, Sumit" userId="f0ccf871-59b0-415c-9062-a948b6cd6f89" providerId="ADAL" clId="{6259742D-5F9A-4130-B15A-86544851017A}" dt="2024-07-15T20:52:32.064" v="4" actId="2711"/>
          <ac:spMkLst>
            <pc:docMk/>
            <pc:sldMk cId="0" sldId="256"/>
            <ac:spMk id="3" creationId="{00000000-0000-0000-0000-000000000000}"/>
          </ac:spMkLst>
        </pc:spChg>
      </pc:sldChg>
      <pc:sldChg chg="modSp mod">
        <pc:chgData name="Gupta, Sumit" userId="f0ccf871-59b0-415c-9062-a948b6cd6f89" providerId="ADAL" clId="{6259742D-5F9A-4130-B15A-86544851017A}" dt="2024-07-15T21:00:05.903" v="75" actId="2711"/>
        <pc:sldMkLst>
          <pc:docMk/>
          <pc:sldMk cId="0" sldId="257"/>
        </pc:sldMkLst>
        <pc:spChg chg="mod">
          <ac:chgData name="Gupta, Sumit" userId="f0ccf871-59b0-415c-9062-a948b6cd6f89" providerId="ADAL" clId="{6259742D-5F9A-4130-B15A-86544851017A}" dt="2024-07-15T21:00:05.903" v="75" actId="2711"/>
          <ac:spMkLst>
            <pc:docMk/>
            <pc:sldMk cId="0" sldId="257"/>
            <ac:spMk id="2" creationId="{00000000-0000-0000-0000-000000000000}"/>
          </ac:spMkLst>
        </pc:spChg>
      </pc:sldChg>
      <pc:sldChg chg="modSp mod">
        <pc:chgData name="Gupta, Sumit" userId="f0ccf871-59b0-415c-9062-a948b6cd6f89" providerId="ADAL" clId="{6259742D-5F9A-4130-B15A-86544851017A}" dt="2024-07-16T03:58:54.252" v="527" actId="20577"/>
        <pc:sldMkLst>
          <pc:docMk/>
          <pc:sldMk cId="1964366540" sldId="271"/>
        </pc:sldMkLst>
        <pc:spChg chg="mod">
          <ac:chgData name="Gupta, Sumit" userId="f0ccf871-59b0-415c-9062-a948b6cd6f89" providerId="ADAL" clId="{6259742D-5F9A-4130-B15A-86544851017A}" dt="2024-07-16T03:58:54.252" v="527" actId="20577"/>
          <ac:spMkLst>
            <pc:docMk/>
            <pc:sldMk cId="1964366540" sldId="271"/>
            <ac:spMk id="2" creationId="{1A78D298-3E76-E920-31E6-98877FB3D847}"/>
          </ac:spMkLst>
        </pc:spChg>
        <pc:spChg chg="mod">
          <ac:chgData name="Gupta, Sumit" userId="f0ccf871-59b0-415c-9062-a948b6cd6f89" providerId="ADAL" clId="{6259742D-5F9A-4130-B15A-86544851017A}" dt="2024-07-15T20:52:58.713" v="7" actId="207"/>
          <ac:spMkLst>
            <pc:docMk/>
            <pc:sldMk cId="1964366540" sldId="271"/>
            <ac:spMk id="3" creationId="{EA87298E-F31C-3BFA-D77D-6A978A2FF2AC}"/>
          </ac:spMkLst>
        </pc:spChg>
      </pc:sldChg>
      <pc:sldChg chg="modSp del mod">
        <pc:chgData name="Gupta, Sumit" userId="f0ccf871-59b0-415c-9062-a948b6cd6f89" providerId="ADAL" clId="{6259742D-5F9A-4130-B15A-86544851017A}" dt="2024-07-16T04:20:39.441" v="689" actId="47"/>
        <pc:sldMkLst>
          <pc:docMk/>
          <pc:sldMk cId="910813205" sldId="275"/>
        </pc:sldMkLst>
        <pc:spChg chg="mod">
          <ac:chgData name="Gupta, Sumit" userId="f0ccf871-59b0-415c-9062-a948b6cd6f89" providerId="ADAL" clId="{6259742D-5F9A-4130-B15A-86544851017A}" dt="2024-07-15T21:03:06.689" v="100" actId="1076"/>
          <ac:spMkLst>
            <pc:docMk/>
            <pc:sldMk cId="910813205" sldId="275"/>
            <ac:spMk id="1081" creationId="{BF4D13AB-EBA2-F2F0-B875-1FDD9B07DD54}"/>
          </ac:spMkLst>
        </pc:spChg>
      </pc:sldChg>
      <pc:sldChg chg="addSp delSp modSp mod">
        <pc:chgData name="Gupta, Sumit" userId="f0ccf871-59b0-415c-9062-a948b6cd6f89" providerId="ADAL" clId="{6259742D-5F9A-4130-B15A-86544851017A}" dt="2024-07-18T03:50:04.599" v="949" actId="20577"/>
        <pc:sldMkLst>
          <pc:docMk/>
          <pc:sldMk cId="436056727" sldId="279"/>
        </pc:sldMkLst>
        <pc:spChg chg="add del mod">
          <ac:chgData name="Gupta, Sumit" userId="f0ccf871-59b0-415c-9062-a948b6cd6f89" providerId="ADAL" clId="{6259742D-5F9A-4130-B15A-86544851017A}" dt="2024-07-16T03:40:36.555" v="346" actId="478"/>
          <ac:spMkLst>
            <pc:docMk/>
            <pc:sldMk cId="436056727" sldId="279"/>
            <ac:spMk id="7" creationId="{09DAA234-0557-8CD8-4689-6847B64EFF97}"/>
          </ac:spMkLst>
        </pc:spChg>
        <pc:spChg chg="mod ord">
          <ac:chgData name="Gupta, Sumit" userId="f0ccf871-59b0-415c-9062-a948b6cd6f89" providerId="ADAL" clId="{6259742D-5F9A-4130-B15A-86544851017A}" dt="2024-07-16T03:51:14.521" v="447" actId="14100"/>
          <ac:spMkLst>
            <pc:docMk/>
            <pc:sldMk cId="436056727" sldId="279"/>
            <ac:spMk id="13" creationId="{9EDA1BE8-50F3-1BFC-0D3B-31E72181F794}"/>
          </ac:spMkLst>
        </pc:spChg>
        <pc:spChg chg="add del mod">
          <ac:chgData name="Gupta, Sumit" userId="f0ccf871-59b0-415c-9062-a948b6cd6f89" providerId="ADAL" clId="{6259742D-5F9A-4130-B15A-86544851017A}" dt="2024-07-16T03:33:02.018" v="234" actId="21"/>
          <ac:spMkLst>
            <pc:docMk/>
            <pc:sldMk cId="436056727" sldId="279"/>
            <ac:spMk id="15" creationId="{620B2509-E7D3-3218-216A-C0DE2014B40C}"/>
          </ac:spMkLst>
        </pc:spChg>
        <pc:spChg chg="del">
          <ac:chgData name="Gupta, Sumit" userId="f0ccf871-59b0-415c-9062-a948b6cd6f89" providerId="ADAL" clId="{6259742D-5F9A-4130-B15A-86544851017A}" dt="2024-07-16T03:25:36.578" v="127" actId="478"/>
          <ac:spMkLst>
            <pc:docMk/>
            <pc:sldMk cId="436056727" sldId="279"/>
            <ac:spMk id="20" creationId="{1E035FF8-F035-9B2F-6BF7-F2507A72E67D}"/>
          </ac:spMkLst>
        </pc:spChg>
        <pc:spChg chg="del">
          <ac:chgData name="Gupta, Sumit" userId="f0ccf871-59b0-415c-9062-a948b6cd6f89" providerId="ADAL" clId="{6259742D-5F9A-4130-B15A-86544851017A}" dt="2024-07-16T03:28:57.773" v="170" actId="478"/>
          <ac:spMkLst>
            <pc:docMk/>
            <pc:sldMk cId="436056727" sldId="279"/>
            <ac:spMk id="21" creationId="{D203DD12-208C-2E13-355C-32BB53A8BCFE}"/>
          </ac:spMkLst>
        </pc:spChg>
        <pc:spChg chg="del">
          <ac:chgData name="Gupta, Sumit" userId="f0ccf871-59b0-415c-9062-a948b6cd6f89" providerId="ADAL" clId="{6259742D-5F9A-4130-B15A-86544851017A}" dt="2024-07-16T03:29:01.062" v="172" actId="478"/>
          <ac:spMkLst>
            <pc:docMk/>
            <pc:sldMk cId="436056727" sldId="279"/>
            <ac:spMk id="22" creationId="{4E888CD7-4CF7-CD12-A869-BD7BAE04342C}"/>
          </ac:spMkLst>
        </pc:spChg>
        <pc:spChg chg="mod ord">
          <ac:chgData name="Gupta, Sumit" userId="f0ccf871-59b0-415c-9062-a948b6cd6f89" providerId="ADAL" clId="{6259742D-5F9A-4130-B15A-86544851017A}" dt="2024-07-16T03:46:18.977" v="397" actId="1076"/>
          <ac:spMkLst>
            <pc:docMk/>
            <pc:sldMk cId="436056727" sldId="279"/>
            <ac:spMk id="24" creationId="{DBCDB5D9-1642-1FDE-1ECF-6415242D0CD6}"/>
          </ac:spMkLst>
        </pc:spChg>
        <pc:spChg chg="mod">
          <ac:chgData name="Gupta, Sumit" userId="f0ccf871-59b0-415c-9062-a948b6cd6f89" providerId="ADAL" clId="{6259742D-5F9A-4130-B15A-86544851017A}" dt="2024-07-16T03:46:18.977" v="397" actId="1076"/>
          <ac:spMkLst>
            <pc:docMk/>
            <pc:sldMk cId="436056727" sldId="279"/>
            <ac:spMk id="25" creationId="{129F695C-9033-51B3-C1DB-BE3CA0EA0BC5}"/>
          </ac:spMkLst>
        </pc:spChg>
        <pc:spChg chg="add del mod">
          <ac:chgData name="Gupta, Sumit" userId="f0ccf871-59b0-415c-9062-a948b6cd6f89" providerId="ADAL" clId="{6259742D-5F9A-4130-B15A-86544851017A}" dt="2024-07-16T03:37:23.890" v="291" actId="478"/>
          <ac:spMkLst>
            <pc:docMk/>
            <pc:sldMk cId="436056727" sldId="279"/>
            <ac:spMk id="28" creationId="{93DAEC9F-F87B-959E-74C9-AE897A05808F}"/>
          </ac:spMkLst>
        </pc:spChg>
        <pc:spChg chg="mod">
          <ac:chgData name="Gupta, Sumit" userId="f0ccf871-59b0-415c-9062-a948b6cd6f89" providerId="ADAL" clId="{6259742D-5F9A-4130-B15A-86544851017A}" dt="2024-07-16T03:46:18.977" v="397" actId="1076"/>
          <ac:spMkLst>
            <pc:docMk/>
            <pc:sldMk cId="436056727" sldId="279"/>
            <ac:spMk id="30" creationId="{F6BCCE72-C0F4-0921-4B8A-5EAA4BFB5C89}"/>
          </ac:spMkLst>
        </pc:spChg>
        <pc:spChg chg="mod">
          <ac:chgData name="Gupta, Sumit" userId="f0ccf871-59b0-415c-9062-a948b6cd6f89" providerId="ADAL" clId="{6259742D-5F9A-4130-B15A-86544851017A}" dt="2024-07-18T03:49:31.583" v="935" actId="14100"/>
          <ac:spMkLst>
            <pc:docMk/>
            <pc:sldMk cId="436056727" sldId="279"/>
            <ac:spMk id="31" creationId="{9674C2BB-9F0F-B2E8-4508-D59781378AB3}"/>
          </ac:spMkLst>
        </pc:spChg>
        <pc:spChg chg="mod">
          <ac:chgData name="Gupta, Sumit" userId="f0ccf871-59b0-415c-9062-a948b6cd6f89" providerId="ADAL" clId="{6259742D-5F9A-4130-B15A-86544851017A}" dt="2024-07-16T03:46:18.977" v="397" actId="1076"/>
          <ac:spMkLst>
            <pc:docMk/>
            <pc:sldMk cId="436056727" sldId="279"/>
            <ac:spMk id="32" creationId="{BB4F4758-3202-CD1B-E9D9-6E7076F1B1EB}"/>
          </ac:spMkLst>
        </pc:spChg>
        <pc:spChg chg="mod">
          <ac:chgData name="Gupta, Sumit" userId="f0ccf871-59b0-415c-9062-a948b6cd6f89" providerId="ADAL" clId="{6259742D-5F9A-4130-B15A-86544851017A}" dt="2024-07-16T03:46:18.977" v="397" actId="1076"/>
          <ac:spMkLst>
            <pc:docMk/>
            <pc:sldMk cId="436056727" sldId="279"/>
            <ac:spMk id="33" creationId="{007FABF0-7B9A-47B1-F02C-D62E49011E57}"/>
          </ac:spMkLst>
        </pc:spChg>
        <pc:spChg chg="mod">
          <ac:chgData name="Gupta, Sumit" userId="f0ccf871-59b0-415c-9062-a948b6cd6f89" providerId="ADAL" clId="{6259742D-5F9A-4130-B15A-86544851017A}" dt="2024-07-16T03:46:18.977" v="397" actId="1076"/>
          <ac:spMkLst>
            <pc:docMk/>
            <pc:sldMk cId="436056727" sldId="279"/>
            <ac:spMk id="34" creationId="{67A19C3B-3D2D-5511-3B82-4091C15F6708}"/>
          </ac:spMkLst>
        </pc:spChg>
        <pc:spChg chg="mod">
          <ac:chgData name="Gupta, Sumit" userId="f0ccf871-59b0-415c-9062-a948b6cd6f89" providerId="ADAL" clId="{6259742D-5F9A-4130-B15A-86544851017A}" dt="2024-07-16T03:46:18.977" v="397" actId="1076"/>
          <ac:spMkLst>
            <pc:docMk/>
            <pc:sldMk cId="436056727" sldId="279"/>
            <ac:spMk id="36" creationId="{813C0BF4-339F-1EAA-9D85-E6BA6F0B2F42}"/>
          </ac:spMkLst>
        </pc:spChg>
        <pc:spChg chg="mod">
          <ac:chgData name="Gupta, Sumit" userId="f0ccf871-59b0-415c-9062-a948b6cd6f89" providerId="ADAL" clId="{6259742D-5F9A-4130-B15A-86544851017A}" dt="2024-07-16T03:46:18.977" v="397" actId="1076"/>
          <ac:spMkLst>
            <pc:docMk/>
            <pc:sldMk cId="436056727" sldId="279"/>
            <ac:spMk id="37" creationId="{7CB39151-C7CD-E4DF-0612-2B1E8EB2A6C7}"/>
          </ac:spMkLst>
        </pc:spChg>
        <pc:spChg chg="mod">
          <ac:chgData name="Gupta, Sumit" userId="f0ccf871-59b0-415c-9062-a948b6cd6f89" providerId="ADAL" clId="{6259742D-5F9A-4130-B15A-86544851017A}" dt="2024-07-16T03:46:18.977" v="397" actId="1076"/>
          <ac:spMkLst>
            <pc:docMk/>
            <pc:sldMk cId="436056727" sldId="279"/>
            <ac:spMk id="38" creationId="{DD5ECC50-A63D-9F9D-4236-AF72D1EF9C86}"/>
          </ac:spMkLst>
        </pc:spChg>
        <pc:spChg chg="mod">
          <ac:chgData name="Gupta, Sumit" userId="f0ccf871-59b0-415c-9062-a948b6cd6f89" providerId="ADAL" clId="{6259742D-5F9A-4130-B15A-86544851017A}" dt="2024-07-16T03:54:47.991" v="465" actId="14100"/>
          <ac:spMkLst>
            <pc:docMk/>
            <pc:sldMk cId="436056727" sldId="279"/>
            <ac:spMk id="39" creationId="{81F50295-2B6E-6051-39F6-F16DDED4998A}"/>
          </ac:spMkLst>
        </pc:spChg>
        <pc:spChg chg="del mod">
          <ac:chgData name="Gupta, Sumit" userId="f0ccf871-59b0-415c-9062-a948b6cd6f89" providerId="ADAL" clId="{6259742D-5F9A-4130-B15A-86544851017A}" dt="2024-07-16T03:56:16.289" v="493" actId="478"/>
          <ac:spMkLst>
            <pc:docMk/>
            <pc:sldMk cId="436056727" sldId="279"/>
            <ac:spMk id="40" creationId="{19738895-0C03-872A-51AF-88FBB46830A8}"/>
          </ac:spMkLst>
        </pc:spChg>
        <pc:spChg chg="mod">
          <ac:chgData name="Gupta, Sumit" userId="f0ccf871-59b0-415c-9062-a948b6cd6f89" providerId="ADAL" clId="{6259742D-5F9A-4130-B15A-86544851017A}" dt="2024-07-16T03:56:27.051" v="495" actId="14100"/>
          <ac:spMkLst>
            <pc:docMk/>
            <pc:sldMk cId="436056727" sldId="279"/>
            <ac:spMk id="42" creationId="{94377D36-721C-1239-DC7D-3D732A08B260}"/>
          </ac:spMkLst>
        </pc:spChg>
        <pc:spChg chg="mod">
          <ac:chgData name="Gupta, Sumit" userId="f0ccf871-59b0-415c-9062-a948b6cd6f89" providerId="ADAL" clId="{6259742D-5F9A-4130-B15A-86544851017A}" dt="2024-07-16T03:56:30.948" v="496" actId="14100"/>
          <ac:spMkLst>
            <pc:docMk/>
            <pc:sldMk cId="436056727" sldId="279"/>
            <ac:spMk id="43" creationId="{C5C947D0-8C7B-CDBB-8722-1A8AAB1C50B7}"/>
          </ac:spMkLst>
        </pc:spChg>
        <pc:spChg chg="mod">
          <ac:chgData name="Gupta, Sumit" userId="f0ccf871-59b0-415c-9062-a948b6cd6f89" providerId="ADAL" clId="{6259742D-5F9A-4130-B15A-86544851017A}" dt="2024-07-16T03:53:24.159" v="457" actId="113"/>
          <ac:spMkLst>
            <pc:docMk/>
            <pc:sldMk cId="436056727" sldId="279"/>
            <ac:spMk id="44" creationId="{AEA3E51F-3F5A-E60D-D367-E42540A258B5}"/>
          </ac:spMkLst>
        </pc:spChg>
        <pc:spChg chg="mod">
          <ac:chgData name="Gupta, Sumit" userId="f0ccf871-59b0-415c-9062-a948b6cd6f89" providerId="ADAL" clId="{6259742D-5F9A-4130-B15A-86544851017A}" dt="2024-07-16T03:53:27.855" v="458" actId="113"/>
          <ac:spMkLst>
            <pc:docMk/>
            <pc:sldMk cId="436056727" sldId="279"/>
            <ac:spMk id="45" creationId="{F7AAF35E-0753-F0ED-D813-09C6470F7445}"/>
          </ac:spMkLst>
        </pc:spChg>
        <pc:spChg chg="mod">
          <ac:chgData name="Gupta, Sumit" userId="f0ccf871-59b0-415c-9062-a948b6cd6f89" providerId="ADAL" clId="{6259742D-5F9A-4130-B15A-86544851017A}" dt="2024-07-16T03:46:18.977" v="397" actId="1076"/>
          <ac:spMkLst>
            <pc:docMk/>
            <pc:sldMk cId="436056727" sldId="279"/>
            <ac:spMk id="46" creationId="{AD273133-E00B-8A52-B360-313572D96F46}"/>
          </ac:spMkLst>
        </pc:spChg>
        <pc:spChg chg="mod">
          <ac:chgData name="Gupta, Sumit" userId="f0ccf871-59b0-415c-9062-a948b6cd6f89" providerId="ADAL" clId="{6259742D-5F9A-4130-B15A-86544851017A}" dt="2024-07-16T03:46:18.977" v="397" actId="1076"/>
          <ac:spMkLst>
            <pc:docMk/>
            <pc:sldMk cId="436056727" sldId="279"/>
            <ac:spMk id="47" creationId="{87CB977B-A947-42E6-20DF-314501A5F020}"/>
          </ac:spMkLst>
        </pc:spChg>
        <pc:spChg chg="mod">
          <ac:chgData name="Gupta, Sumit" userId="f0ccf871-59b0-415c-9062-a948b6cd6f89" providerId="ADAL" clId="{6259742D-5F9A-4130-B15A-86544851017A}" dt="2024-07-16T03:46:18.977" v="397" actId="1076"/>
          <ac:spMkLst>
            <pc:docMk/>
            <pc:sldMk cId="436056727" sldId="279"/>
            <ac:spMk id="48" creationId="{EF01924C-16A3-6A60-6CF1-F6E6BDE40017}"/>
          </ac:spMkLst>
        </pc:spChg>
        <pc:spChg chg="mod">
          <ac:chgData name="Gupta, Sumit" userId="f0ccf871-59b0-415c-9062-a948b6cd6f89" providerId="ADAL" clId="{6259742D-5F9A-4130-B15A-86544851017A}" dt="2024-07-16T03:46:18.977" v="397" actId="1076"/>
          <ac:spMkLst>
            <pc:docMk/>
            <pc:sldMk cId="436056727" sldId="279"/>
            <ac:spMk id="49" creationId="{0CDD2A32-CF9E-46A4-A031-313878C67481}"/>
          </ac:spMkLst>
        </pc:spChg>
        <pc:spChg chg="mod">
          <ac:chgData name="Gupta, Sumit" userId="f0ccf871-59b0-415c-9062-a948b6cd6f89" providerId="ADAL" clId="{6259742D-5F9A-4130-B15A-86544851017A}" dt="2024-07-16T03:46:18.977" v="397" actId="1076"/>
          <ac:spMkLst>
            <pc:docMk/>
            <pc:sldMk cId="436056727" sldId="279"/>
            <ac:spMk id="50" creationId="{411C9B57-FECB-024C-378C-8EA22C9CFC80}"/>
          </ac:spMkLst>
        </pc:spChg>
        <pc:spChg chg="mod">
          <ac:chgData name="Gupta, Sumit" userId="f0ccf871-59b0-415c-9062-a948b6cd6f89" providerId="ADAL" clId="{6259742D-5F9A-4130-B15A-86544851017A}" dt="2024-07-16T03:46:18.977" v="397" actId="1076"/>
          <ac:spMkLst>
            <pc:docMk/>
            <pc:sldMk cId="436056727" sldId="279"/>
            <ac:spMk id="51" creationId="{6A5BB20F-610E-913D-CFA0-5D3B26B0768C}"/>
          </ac:spMkLst>
        </pc:spChg>
        <pc:spChg chg="mod">
          <ac:chgData name="Gupta, Sumit" userId="f0ccf871-59b0-415c-9062-a948b6cd6f89" providerId="ADAL" clId="{6259742D-5F9A-4130-B15A-86544851017A}" dt="2024-07-16T03:51:21.281" v="448" actId="14100"/>
          <ac:spMkLst>
            <pc:docMk/>
            <pc:sldMk cId="436056727" sldId="279"/>
            <ac:spMk id="54" creationId="{AD90339E-98D6-6696-F1EF-13B49D512919}"/>
          </ac:spMkLst>
        </pc:spChg>
        <pc:spChg chg="add mod">
          <ac:chgData name="Gupta, Sumit" userId="f0ccf871-59b0-415c-9062-a948b6cd6f89" providerId="ADAL" clId="{6259742D-5F9A-4130-B15A-86544851017A}" dt="2024-07-16T03:46:18.977" v="397" actId="1076"/>
          <ac:spMkLst>
            <pc:docMk/>
            <pc:sldMk cId="436056727" sldId="279"/>
            <ac:spMk id="55" creationId="{711DB7BA-A892-CD85-0F09-96743B598C6E}"/>
          </ac:spMkLst>
        </pc:spChg>
        <pc:spChg chg="add del">
          <ac:chgData name="Gupta, Sumit" userId="f0ccf871-59b0-415c-9062-a948b6cd6f89" providerId="ADAL" clId="{6259742D-5F9A-4130-B15A-86544851017A}" dt="2024-07-16T03:37:28.151" v="293" actId="11529"/>
          <ac:spMkLst>
            <pc:docMk/>
            <pc:sldMk cId="436056727" sldId="279"/>
            <ac:spMk id="1035" creationId="{12E318A2-1C3C-6E1E-A022-9F102D83CA31}"/>
          </ac:spMkLst>
        </pc:spChg>
        <pc:spChg chg="add del mod">
          <ac:chgData name="Gupta, Sumit" userId="f0ccf871-59b0-415c-9062-a948b6cd6f89" providerId="ADAL" clId="{6259742D-5F9A-4130-B15A-86544851017A}" dt="2024-07-16T03:37:54.563" v="311" actId="478"/>
          <ac:spMkLst>
            <pc:docMk/>
            <pc:sldMk cId="436056727" sldId="279"/>
            <ac:spMk id="1037" creationId="{3E10643B-3688-F7B4-438D-1D95A0839B18}"/>
          </ac:spMkLst>
        </pc:spChg>
        <pc:spChg chg="add del mod">
          <ac:chgData name="Gupta, Sumit" userId="f0ccf871-59b0-415c-9062-a948b6cd6f89" providerId="ADAL" clId="{6259742D-5F9A-4130-B15A-86544851017A}" dt="2024-07-16T03:55:35.057" v="483" actId="478"/>
          <ac:spMkLst>
            <pc:docMk/>
            <pc:sldMk cId="436056727" sldId="279"/>
            <ac:spMk id="1065" creationId="{FF83C1C5-5B6C-FE6C-878D-9E9E69EA0AA9}"/>
          </ac:spMkLst>
        </pc:spChg>
        <pc:spChg chg="add mod">
          <ac:chgData name="Gupta, Sumit" userId="f0ccf871-59b0-415c-9062-a948b6cd6f89" providerId="ADAL" clId="{6259742D-5F9A-4130-B15A-86544851017A}" dt="2024-07-18T03:49:25.388" v="933" actId="1076"/>
          <ac:spMkLst>
            <pc:docMk/>
            <pc:sldMk cId="436056727" sldId="279"/>
            <ac:spMk id="1066" creationId="{E222D551-1CF3-8ED9-87CB-331330C03F33}"/>
          </ac:spMkLst>
        </pc:spChg>
        <pc:spChg chg="add mod">
          <ac:chgData name="Gupta, Sumit" userId="f0ccf871-59b0-415c-9062-a948b6cd6f89" providerId="ADAL" clId="{6259742D-5F9A-4130-B15A-86544851017A}" dt="2024-07-18T03:50:04.599" v="949" actId="20577"/>
          <ac:spMkLst>
            <pc:docMk/>
            <pc:sldMk cId="436056727" sldId="279"/>
            <ac:spMk id="1067" creationId="{8ED2C1E0-753F-DC72-2754-2E4116909664}"/>
          </ac:spMkLst>
        </pc:spChg>
        <pc:spChg chg="mod">
          <ac:chgData name="Gupta, Sumit" userId="f0ccf871-59b0-415c-9062-a948b6cd6f89" providerId="ADAL" clId="{6259742D-5F9A-4130-B15A-86544851017A}" dt="2024-07-16T03:38:20.040" v="337" actId="20577"/>
          <ac:spMkLst>
            <pc:docMk/>
            <pc:sldMk cId="436056727" sldId="279"/>
            <ac:spMk id="1081" creationId="{BF4D13AB-EBA2-F2F0-B875-1FDD9B07DD54}"/>
          </ac:spMkLst>
        </pc:spChg>
        <pc:picChg chg="del">
          <ac:chgData name="Gupta, Sumit" userId="f0ccf871-59b0-415c-9062-a948b6cd6f89" providerId="ADAL" clId="{6259742D-5F9A-4130-B15A-86544851017A}" dt="2024-07-16T03:43:20.975" v="371" actId="478"/>
          <ac:picMkLst>
            <pc:docMk/>
            <pc:sldMk cId="436056727" sldId="279"/>
            <ac:picMk id="2" creationId="{B46AED3D-72EC-E692-16F5-2DBCF1297C6B}"/>
          </ac:picMkLst>
        </pc:picChg>
        <pc:picChg chg="del">
          <ac:chgData name="Gupta, Sumit" userId="f0ccf871-59b0-415c-9062-a948b6cd6f89" providerId="ADAL" clId="{6259742D-5F9A-4130-B15A-86544851017A}" dt="2024-07-16T03:40:53.058" v="351" actId="478"/>
          <ac:picMkLst>
            <pc:docMk/>
            <pc:sldMk cId="436056727" sldId="279"/>
            <ac:picMk id="3" creationId="{294DA22A-113D-B667-E183-BCE11356AAAC}"/>
          </ac:picMkLst>
        </pc:picChg>
        <pc:picChg chg="del mod">
          <ac:chgData name="Gupta, Sumit" userId="f0ccf871-59b0-415c-9062-a948b6cd6f89" providerId="ADAL" clId="{6259742D-5F9A-4130-B15A-86544851017A}" dt="2024-07-16T03:47:42.984" v="407" actId="478"/>
          <ac:picMkLst>
            <pc:docMk/>
            <pc:sldMk cId="436056727" sldId="279"/>
            <ac:picMk id="4" creationId="{24BAC8A5-3BF3-CFC0-DFB8-20E0DD9C1655}"/>
          </ac:picMkLst>
        </pc:picChg>
        <pc:picChg chg="del">
          <ac:chgData name="Gupta, Sumit" userId="f0ccf871-59b0-415c-9062-a948b6cd6f89" providerId="ADAL" clId="{6259742D-5F9A-4130-B15A-86544851017A}" dt="2024-07-16T03:39:04.423" v="339" actId="478"/>
          <ac:picMkLst>
            <pc:docMk/>
            <pc:sldMk cId="436056727" sldId="279"/>
            <ac:picMk id="5" creationId="{8FAD83C3-5293-1EAB-FAFE-A430BE978FE2}"/>
          </ac:picMkLst>
        </pc:picChg>
        <pc:picChg chg="del">
          <ac:chgData name="Gupta, Sumit" userId="f0ccf871-59b0-415c-9062-a948b6cd6f89" providerId="ADAL" clId="{6259742D-5F9A-4130-B15A-86544851017A}" dt="2024-07-16T03:39:01.968" v="338" actId="478"/>
          <ac:picMkLst>
            <pc:docMk/>
            <pc:sldMk cId="436056727" sldId="279"/>
            <ac:picMk id="8" creationId="{2839880B-3D62-59E0-86AC-F1DF0E46A6EC}"/>
          </ac:picMkLst>
        </pc:picChg>
        <pc:picChg chg="mod">
          <ac:chgData name="Gupta, Sumit" userId="f0ccf871-59b0-415c-9062-a948b6cd6f89" providerId="ADAL" clId="{6259742D-5F9A-4130-B15A-86544851017A}" dt="2024-07-16T03:46:18.977" v="397" actId="1076"/>
          <ac:picMkLst>
            <pc:docMk/>
            <pc:sldMk cId="436056727" sldId="279"/>
            <ac:picMk id="53" creationId="{40FFF08C-79F2-C367-1761-98AB4E0B7957}"/>
          </ac:picMkLst>
        </pc:picChg>
        <pc:picChg chg="add del">
          <ac:chgData name="Gupta, Sumit" userId="f0ccf871-59b0-415c-9062-a948b6cd6f89" providerId="ADAL" clId="{6259742D-5F9A-4130-B15A-86544851017A}" dt="2024-07-16T03:45:41.262" v="394" actId="478"/>
          <ac:picMkLst>
            <pc:docMk/>
            <pc:sldMk cId="436056727" sldId="279"/>
            <ac:picMk id="56" creationId="{57607978-EB72-2DDA-1E6C-355AAA465F5A}"/>
          </ac:picMkLst>
        </pc:picChg>
        <pc:picChg chg="del">
          <ac:chgData name="Gupta, Sumit" userId="f0ccf871-59b0-415c-9062-a948b6cd6f89" providerId="ADAL" clId="{6259742D-5F9A-4130-B15A-86544851017A}" dt="2024-07-16T03:44:38.200" v="379" actId="478"/>
          <ac:picMkLst>
            <pc:docMk/>
            <pc:sldMk cId="436056727" sldId="279"/>
            <ac:picMk id="1026" creationId="{DBF34948-134D-5D44-F4E0-3EFD25DF110C}"/>
          </ac:picMkLst>
        </pc:picChg>
        <pc:picChg chg="del mod">
          <ac:chgData name="Gupta, Sumit" userId="f0ccf871-59b0-415c-9062-a948b6cd6f89" providerId="ADAL" clId="{6259742D-5F9A-4130-B15A-86544851017A}" dt="2024-07-16T03:47:55.398" v="408" actId="478"/>
          <ac:picMkLst>
            <pc:docMk/>
            <pc:sldMk cId="436056727" sldId="279"/>
            <ac:picMk id="1028" creationId="{E9910D75-5BB3-F5AD-7505-9C9D6D88A71F}"/>
          </ac:picMkLst>
        </pc:picChg>
        <pc:picChg chg="mod">
          <ac:chgData name="Gupta, Sumit" userId="f0ccf871-59b0-415c-9062-a948b6cd6f89" providerId="ADAL" clId="{6259742D-5F9A-4130-B15A-86544851017A}" dt="2024-07-16T03:46:18.977" v="397" actId="1076"/>
          <ac:picMkLst>
            <pc:docMk/>
            <pc:sldMk cId="436056727" sldId="279"/>
            <ac:picMk id="1034" creationId="{CF6BAF6E-D152-CF63-BB7B-1740A3F4D1CC}"/>
          </ac:picMkLst>
        </pc:picChg>
        <pc:picChg chg="mod">
          <ac:chgData name="Gupta, Sumit" userId="f0ccf871-59b0-415c-9062-a948b6cd6f89" providerId="ADAL" clId="{6259742D-5F9A-4130-B15A-86544851017A}" dt="2024-07-16T03:46:18.977" v="397" actId="1076"/>
          <ac:picMkLst>
            <pc:docMk/>
            <pc:sldMk cId="436056727" sldId="279"/>
            <ac:picMk id="1036" creationId="{129522C3-9B81-53A4-9288-076CC3EAC543}"/>
          </ac:picMkLst>
        </pc:picChg>
        <pc:picChg chg="del">
          <ac:chgData name="Gupta, Sumit" userId="f0ccf871-59b0-415c-9062-a948b6cd6f89" providerId="ADAL" clId="{6259742D-5F9A-4130-B15A-86544851017A}" dt="2024-07-16T03:42:08.431" v="359" actId="478"/>
          <ac:picMkLst>
            <pc:docMk/>
            <pc:sldMk cId="436056727" sldId="279"/>
            <ac:picMk id="1038" creationId="{178FD49C-6557-BA43-DCD5-DCE1ED011872}"/>
          </ac:picMkLst>
        </pc:picChg>
        <pc:picChg chg="add del mod">
          <ac:chgData name="Gupta, Sumit" userId="f0ccf871-59b0-415c-9062-a948b6cd6f89" providerId="ADAL" clId="{6259742D-5F9A-4130-B15A-86544851017A}" dt="2024-07-16T03:46:18.977" v="397" actId="1076"/>
          <ac:picMkLst>
            <pc:docMk/>
            <pc:sldMk cId="436056727" sldId="279"/>
            <ac:picMk id="1039" creationId="{C11AE8D4-FDC6-4774-5B81-A4CCE4B894D0}"/>
          </ac:picMkLst>
        </pc:picChg>
        <pc:picChg chg="del">
          <ac:chgData name="Gupta, Sumit" userId="f0ccf871-59b0-415c-9062-a948b6cd6f89" providerId="ADAL" clId="{6259742D-5F9A-4130-B15A-86544851017A}" dt="2024-07-16T03:42:21.272" v="364" actId="478"/>
          <ac:picMkLst>
            <pc:docMk/>
            <pc:sldMk cId="436056727" sldId="279"/>
            <ac:picMk id="1040" creationId="{BD1677ED-B926-A11C-56EF-A7947720CC06}"/>
          </ac:picMkLst>
        </pc:picChg>
        <pc:picChg chg="add mod">
          <ac:chgData name="Gupta, Sumit" userId="f0ccf871-59b0-415c-9062-a948b6cd6f89" providerId="ADAL" clId="{6259742D-5F9A-4130-B15A-86544851017A}" dt="2024-07-16T03:46:18.977" v="397" actId="1076"/>
          <ac:picMkLst>
            <pc:docMk/>
            <pc:sldMk cId="436056727" sldId="279"/>
            <ac:picMk id="1041" creationId="{07E28CA3-D527-84B6-94AD-38AE971E1BBC}"/>
          </ac:picMkLst>
        </pc:picChg>
        <pc:picChg chg="add mod">
          <ac:chgData name="Gupta, Sumit" userId="f0ccf871-59b0-415c-9062-a948b6cd6f89" providerId="ADAL" clId="{6259742D-5F9A-4130-B15A-86544851017A}" dt="2024-07-16T03:46:18.977" v="397" actId="1076"/>
          <ac:picMkLst>
            <pc:docMk/>
            <pc:sldMk cId="436056727" sldId="279"/>
            <ac:picMk id="1042" creationId="{993B0086-3721-CA5A-9ADF-E55798F15CDB}"/>
          </ac:picMkLst>
        </pc:picChg>
        <pc:picChg chg="add mod">
          <ac:chgData name="Gupta, Sumit" userId="f0ccf871-59b0-415c-9062-a948b6cd6f89" providerId="ADAL" clId="{6259742D-5F9A-4130-B15A-86544851017A}" dt="2024-07-16T03:46:18.977" v="397" actId="1076"/>
          <ac:picMkLst>
            <pc:docMk/>
            <pc:sldMk cId="436056727" sldId="279"/>
            <ac:picMk id="1043" creationId="{25A397EE-15ED-72A1-EC13-A651DE67EB4E}"/>
          </ac:picMkLst>
        </pc:picChg>
        <pc:picChg chg="mod">
          <ac:chgData name="Gupta, Sumit" userId="f0ccf871-59b0-415c-9062-a948b6cd6f89" providerId="ADAL" clId="{6259742D-5F9A-4130-B15A-86544851017A}" dt="2024-07-18T03:49:34.832" v="936" actId="1076"/>
          <ac:picMkLst>
            <pc:docMk/>
            <pc:sldMk cId="436056727" sldId="279"/>
            <ac:picMk id="1044" creationId="{29F0AE6C-7B9C-F56F-FF41-CE6E139F9C80}"/>
          </ac:picMkLst>
        </pc:picChg>
        <pc:picChg chg="add mod">
          <ac:chgData name="Gupta, Sumit" userId="f0ccf871-59b0-415c-9062-a948b6cd6f89" providerId="ADAL" clId="{6259742D-5F9A-4130-B15A-86544851017A}" dt="2024-07-18T03:49:25.388" v="933" actId="1076"/>
          <ac:picMkLst>
            <pc:docMk/>
            <pc:sldMk cId="436056727" sldId="279"/>
            <ac:picMk id="1045" creationId="{276A059C-3D94-C481-2364-321C6EFD4CA7}"/>
          </ac:picMkLst>
        </pc:picChg>
        <pc:picChg chg="add mod">
          <ac:chgData name="Gupta, Sumit" userId="f0ccf871-59b0-415c-9062-a948b6cd6f89" providerId="ADAL" clId="{6259742D-5F9A-4130-B15A-86544851017A}" dt="2024-07-18T03:49:04.844" v="930" actId="14100"/>
          <ac:picMkLst>
            <pc:docMk/>
            <pc:sldMk cId="436056727" sldId="279"/>
            <ac:picMk id="1046" creationId="{313812B0-BF1A-68F7-DCAC-B61E100C05F0}"/>
          </ac:picMkLst>
        </pc:picChg>
        <pc:picChg chg="add mod">
          <ac:chgData name="Gupta, Sumit" userId="f0ccf871-59b0-415c-9062-a948b6cd6f89" providerId="ADAL" clId="{6259742D-5F9A-4130-B15A-86544851017A}" dt="2024-07-16T03:47:35.275" v="406" actId="1076"/>
          <ac:picMkLst>
            <pc:docMk/>
            <pc:sldMk cId="436056727" sldId="279"/>
            <ac:picMk id="1047" creationId="{EC3A5217-B02C-8CC2-F375-AEA6F487D781}"/>
          </ac:picMkLst>
        </pc:picChg>
        <pc:picChg chg="mod">
          <ac:chgData name="Gupta, Sumit" userId="f0ccf871-59b0-415c-9062-a948b6cd6f89" providerId="ADAL" clId="{6259742D-5F9A-4130-B15A-86544851017A}" dt="2024-07-16T03:47:32.363" v="405" actId="1076"/>
          <ac:picMkLst>
            <pc:docMk/>
            <pc:sldMk cId="436056727" sldId="279"/>
            <ac:picMk id="1048" creationId="{E5B7F28D-01CA-41E5-8262-7A4894947649}"/>
          </ac:picMkLst>
        </pc:picChg>
        <pc:picChg chg="mod">
          <ac:chgData name="Gupta, Sumit" userId="f0ccf871-59b0-415c-9062-a948b6cd6f89" providerId="ADAL" clId="{6259742D-5F9A-4130-B15A-86544851017A}" dt="2024-07-16T03:46:35.923" v="399" actId="1076"/>
          <ac:picMkLst>
            <pc:docMk/>
            <pc:sldMk cId="436056727" sldId="279"/>
            <ac:picMk id="1050" creationId="{DE3AC9EE-E163-B26E-336C-B357D2470946}"/>
          </ac:picMkLst>
        </pc:picChg>
        <pc:picChg chg="mod">
          <ac:chgData name="Gupta, Sumit" userId="f0ccf871-59b0-415c-9062-a948b6cd6f89" providerId="ADAL" clId="{6259742D-5F9A-4130-B15A-86544851017A}" dt="2024-07-16T03:46:18.977" v="397" actId="1076"/>
          <ac:picMkLst>
            <pc:docMk/>
            <pc:sldMk cId="436056727" sldId="279"/>
            <ac:picMk id="1052" creationId="{DB089B92-D9F2-024B-7857-6C9DA3DA04F1}"/>
          </ac:picMkLst>
        </pc:picChg>
        <pc:picChg chg="add del mod">
          <ac:chgData name="Gupta, Sumit" userId="f0ccf871-59b0-415c-9062-a948b6cd6f89" providerId="ADAL" clId="{6259742D-5F9A-4130-B15A-86544851017A}" dt="2024-07-16T03:50:33.070" v="436"/>
          <ac:picMkLst>
            <pc:docMk/>
            <pc:sldMk cId="436056727" sldId="279"/>
            <ac:picMk id="1055" creationId="{97BB6DAF-34E4-A61A-D250-47F77DAAB33B}"/>
          </ac:picMkLst>
        </pc:picChg>
        <pc:picChg chg="add mod">
          <ac:chgData name="Gupta, Sumit" userId="f0ccf871-59b0-415c-9062-a948b6cd6f89" providerId="ADAL" clId="{6259742D-5F9A-4130-B15A-86544851017A}" dt="2024-07-16T03:56:41.611" v="497" actId="1076"/>
          <ac:picMkLst>
            <pc:docMk/>
            <pc:sldMk cId="436056727" sldId="279"/>
            <ac:picMk id="1063" creationId="{176B2306-62AD-10D9-D353-B43E463990B7}"/>
          </ac:picMkLst>
        </pc:picChg>
        <pc:cxnChg chg="del mod">
          <ac:chgData name="Gupta, Sumit" userId="f0ccf871-59b0-415c-9062-a948b6cd6f89" providerId="ADAL" clId="{6259742D-5F9A-4130-B15A-86544851017A}" dt="2024-07-16T03:35:12.044" v="265" actId="478"/>
          <ac:cxnSpMkLst>
            <pc:docMk/>
            <pc:sldMk cId="436056727" sldId="279"/>
            <ac:cxnSpMk id="6" creationId="{06D72A36-3D4C-3764-75F1-824D6BDD19DD}"/>
          </ac:cxnSpMkLst>
        </pc:cxnChg>
        <pc:cxnChg chg="del">
          <ac:chgData name="Gupta, Sumit" userId="f0ccf871-59b0-415c-9062-a948b6cd6f89" providerId="ADAL" clId="{6259742D-5F9A-4130-B15A-86544851017A}" dt="2024-07-16T03:28:58.868" v="171" actId="478"/>
          <ac:cxnSpMkLst>
            <pc:docMk/>
            <pc:sldMk cId="436056727" sldId="279"/>
            <ac:cxnSpMk id="9" creationId="{CCECAA70-C603-21D8-5334-2F9622245F9C}"/>
          </ac:cxnSpMkLst>
        </pc:cxnChg>
        <pc:cxnChg chg="del">
          <ac:chgData name="Gupta, Sumit" userId="f0ccf871-59b0-415c-9062-a948b6cd6f89" providerId="ADAL" clId="{6259742D-5F9A-4130-B15A-86544851017A}" dt="2024-07-16T03:29:42.366" v="186" actId="478"/>
          <ac:cxnSpMkLst>
            <pc:docMk/>
            <pc:sldMk cId="436056727" sldId="279"/>
            <ac:cxnSpMk id="10" creationId="{C9A832D0-CDA3-148E-02B6-EA748A02C465}"/>
          </ac:cxnSpMkLst>
        </pc:cxnChg>
        <pc:cxnChg chg="mod">
          <ac:chgData name="Gupta, Sumit" userId="f0ccf871-59b0-415c-9062-a948b6cd6f89" providerId="ADAL" clId="{6259742D-5F9A-4130-B15A-86544851017A}" dt="2024-07-16T03:46:18.977" v="397" actId="1076"/>
          <ac:cxnSpMkLst>
            <pc:docMk/>
            <pc:sldMk cId="436056727" sldId="279"/>
            <ac:cxnSpMk id="11" creationId="{2ABFE2C1-EE54-346B-7D81-13E7BCA7E38F}"/>
          </ac:cxnSpMkLst>
        </pc:cxnChg>
        <pc:cxnChg chg="mod">
          <ac:chgData name="Gupta, Sumit" userId="f0ccf871-59b0-415c-9062-a948b6cd6f89" providerId="ADAL" clId="{6259742D-5F9A-4130-B15A-86544851017A}" dt="2024-07-16T03:46:18.977" v="397" actId="1076"/>
          <ac:cxnSpMkLst>
            <pc:docMk/>
            <pc:sldMk cId="436056727" sldId="279"/>
            <ac:cxnSpMk id="14" creationId="{72BEEE1C-BA6E-E8FD-761F-AA7AA36D4A6F}"/>
          </ac:cxnSpMkLst>
        </pc:cxnChg>
        <pc:cxnChg chg="add del mod">
          <ac:chgData name="Gupta, Sumit" userId="f0ccf871-59b0-415c-9062-a948b6cd6f89" providerId="ADAL" clId="{6259742D-5F9A-4130-B15A-86544851017A}" dt="2024-07-16T03:34:48.509" v="260" actId="478"/>
          <ac:cxnSpMkLst>
            <pc:docMk/>
            <pc:sldMk cId="436056727" sldId="279"/>
            <ac:cxnSpMk id="16" creationId="{69A9F426-DD16-F0BF-6DBA-DC3056E95144}"/>
          </ac:cxnSpMkLst>
        </pc:cxnChg>
        <pc:cxnChg chg="add del mod">
          <ac:chgData name="Gupta, Sumit" userId="f0ccf871-59b0-415c-9062-a948b6cd6f89" providerId="ADAL" clId="{6259742D-5F9A-4130-B15A-86544851017A}" dt="2024-07-16T03:50:32.322" v="435" actId="14100"/>
          <ac:cxnSpMkLst>
            <pc:docMk/>
            <pc:sldMk cId="436056727" sldId="279"/>
            <ac:cxnSpMk id="19" creationId="{142A81F7-B960-7528-FFCB-4ACA2089D5B8}"/>
          </ac:cxnSpMkLst>
        </pc:cxnChg>
        <pc:cxnChg chg="add del mod">
          <ac:chgData name="Gupta, Sumit" userId="f0ccf871-59b0-415c-9062-a948b6cd6f89" providerId="ADAL" clId="{6259742D-5F9A-4130-B15A-86544851017A}" dt="2024-07-16T03:50:37.427" v="437" actId="478"/>
          <ac:cxnSpMkLst>
            <pc:docMk/>
            <pc:sldMk cId="436056727" sldId="279"/>
            <ac:cxnSpMk id="41" creationId="{286CA9E8-0844-2ACF-32BA-1F06D27F2308}"/>
          </ac:cxnSpMkLst>
        </pc:cxnChg>
        <pc:cxnChg chg="add del mod">
          <ac:chgData name="Gupta, Sumit" userId="f0ccf871-59b0-415c-9062-a948b6cd6f89" providerId="ADAL" clId="{6259742D-5F9A-4130-B15A-86544851017A}" dt="2024-07-16T03:36:14.435" v="276" actId="478"/>
          <ac:cxnSpMkLst>
            <pc:docMk/>
            <pc:sldMk cId="436056727" sldId="279"/>
            <ac:cxnSpMk id="59" creationId="{1FBBDBB6-48B4-25B3-1742-EDF5E960900C}"/>
          </ac:cxnSpMkLst>
        </pc:cxnChg>
        <pc:cxnChg chg="add mod">
          <ac:chgData name="Gupta, Sumit" userId="f0ccf871-59b0-415c-9062-a948b6cd6f89" providerId="ADAL" clId="{6259742D-5F9A-4130-B15A-86544851017A}" dt="2024-07-16T03:51:21.281" v="448" actId="14100"/>
          <ac:cxnSpMkLst>
            <pc:docMk/>
            <pc:sldMk cId="436056727" sldId="279"/>
            <ac:cxnSpMk id="62" creationId="{B1850DDF-1947-9A5E-6577-8E912F66ECEC}"/>
          </ac:cxnSpMkLst>
        </pc:cxnChg>
        <pc:cxnChg chg="add mod">
          <ac:chgData name="Gupta, Sumit" userId="f0ccf871-59b0-415c-9062-a948b6cd6f89" providerId="ADAL" clId="{6259742D-5F9A-4130-B15A-86544851017A}" dt="2024-07-16T03:46:18.977" v="397" actId="1076"/>
          <ac:cxnSpMkLst>
            <pc:docMk/>
            <pc:sldMk cId="436056727" sldId="279"/>
            <ac:cxnSpMk id="1024" creationId="{F4B6C5F5-9C49-E588-F5C0-3253ED6756F6}"/>
          </ac:cxnSpMkLst>
        </pc:cxnChg>
        <pc:cxnChg chg="add mod">
          <ac:chgData name="Gupta, Sumit" userId="f0ccf871-59b0-415c-9062-a948b6cd6f89" providerId="ADAL" clId="{6259742D-5F9A-4130-B15A-86544851017A}" dt="2024-07-16T03:46:18.977" v="397" actId="1076"/>
          <ac:cxnSpMkLst>
            <pc:docMk/>
            <pc:sldMk cId="436056727" sldId="279"/>
            <ac:cxnSpMk id="1032" creationId="{3400931B-326F-9EDD-859F-CBCD1AA3DE87}"/>
          </ac:cxnSpMkLst>
        </pc:cxnChg>
        <pc:cxnChg chg="add mod">
          <ac:chgData name="Gupta, Sumit" userId="f0ccf871-59b0-415c-9062-a948b6cd6f89" providerId="ADAL" clId="{6259742D-5F9A-4130-B15A-86544851017A}" dt="2024-07-16T03:56:54.928" v="498" actId="1076"/>
          <ac:cxnSpMkLst>
            <pc:docMk/>
            <pc:sldMk cId="436056727" sldId="279"/>
            <ac:cxnSpMk id="1064" creationId="{6DD523D1-8FC8-E25A-0906-450D210C76D5}"/>
          </ac:cxnSpMkLst>
        </pc:cxnChg>
      </pc:sldChg>
      <pc:sldChg chg="addSp delSp modSp mod">
        <pc:chgData name="Gupta, Sumit" userId="f0ccf871-59b0-415c-9062-a948b6cd6f89" providerId="ADAL" clId="{6259742D-5F9A-4130-B15A-86544851017A}" dt="2024-07-16T04:09:40.912" v="600" actId="14100"/>
        <pc:sldMkLst>
          <pc:docMk/>
          <pc:sldMk cId="2746456911" sldId="280"/>
        </pc:sldMkLst>
        <pc:spChg chg="mod">
          <ac:chgData name="Gupta, Sumit" userId="f0ccf871-59b0-415c-9062-a948b6cd6f89" providerId="ADAL" clId="{6259742D-5F9A-4130-B15A-86544851017A}" dt="2024-07-16T04:09:40.912" v="600" actId="14100"/>
          <ac:spMkLst>
            <pc:docMk/>
            <pc:sldMk cId="2746456911" sldId="280"/>
            <ac:spMk id="2" creationId="{1A78D298-3E76-E920-31E6-98877FB3D847}"/>
          </ac:spMkLst>
        </pc:spChg>
        <pc:spChg chg="mod">
          <ac:chgData name="Gupta, Sumit" userId="f0ccf871-59b0-415c-9062-a948b6cd6f89" providerId="ADAL" clId="{6259742D-5F9A-4130-B15A-86544851017A}" dt="2024-07-15T21:01:00.716" v="83" actId="1076"/>
          <ac:spMkLst>
            <pc:docMk/>
            <pc:sldMk cId="2746456911" sldId="280"/>
            <ac:spMk id="3" creationId="{EA87298E-F31C-3BFA-D77D-6A978A2FF2AC}"/>
          </ac:spMkLst>
        </pc:spChg>
        <pc:spChg chg="add del">
          <ac:chgData name="Gupta, Sumit" userId="f0ccf871-59b0-415c-9062-a948b6cd6f89" providerId="ADAL" clId="{6259742D-5F9A-4130-B15A-86544851017A}" dt="2024-07-16T04:04:21.491" v="566"/>
          <ac:spMkLst>
            <pc:docMk/>
            <pc:sldMk cId="2746456911" sldId="280"/>
            <ac:spMk id="4" creationId="{9283812A-F278-A899-679C-0BF507655016}"/>
          </ac:spMkLst>
        </pc:spChg>
        <pc:spChg chg="add del">
          <ac:chgData name="Gupta, Sumit" userId="f0ccf871-59b0-415c-9062-a948b6cd6f89" providerId="ADAL" clId="{6259742D-5F9A-4130-B15A-86544851017A}" dt="2024-07-16T04:04:41.476" v="570"/>
          <ac:spMkLst>
            <pc:docMk/>
            <pc:sldMk cId="2746456911" sldId="280"/>
            <ac:spMk id="5" creationId="{5B59BEAB-DFD8-E8FA-FDA9-FFF64798B4CD}"/>
          </ac:spMkLst>
        </pc:spChg>
        <pc:spChg chg="add del">
          <ac:chgData name="Gupta, Sumit" userId="f0ccf871-59b0-415c-9062-a948b6cd6f89" providerId="ADAL" clId="{6259742D-5F9A-4130-B15A-86544851017A}" dt="2024-07-16T04:04:47.611" v="573"/>
          <ac:spMkLst>
            <pc:docMk/>
            <pc:sldMk cId="2746456911" sldId="280"/>
            <ac:spMk id="6" creationId="{0BF5EFF6-63FA-3D01-04A5-072A456C05FB}"/>
          </ac:spMkLst>
        </pc:spChg>
      </pc:sldChg>
      <pc:sldChg chg="modSp mod">
        <pc:chgData name="Gupta, Sumit" userId="f0ccf871-59b0-415c-9062-a948b6cd6f89" providerId="ADAL" clId="{6259742D-5F9A-4130-B15A-86544851017A}" dt="2024-07-16T04:20:06.095" v="688" actId="1076"/>
        <pc:sldMkLst>
          <pc:docMk/>
          <pc:sldMk cId="1355043328" sldId="281"/>
        </pc:sldMkLst>
        <pc:spChg chg="mod">
          <ac:chgData name="Gupta, Sumit" userId="f0ccf871-59b0-415c-9062-a948b6cd6f89" providerId="ADAL" clId="{6259742D-5F9A-4130-B15A-86544851017A}" dt="2024-07-16T04:20:06.095" v="688" actId="1076"/>
          <ac:spMkLst>
            <pc:docMk/>
            <pc:sldMk cId="1355043328" sldId="281"/>
            <ac:spMk id="2" creationId="{1A78D298-3E76-E920-31E6-98877FB3D847}"/>
          </ac:spMkLst>
        </pc:spChg>
        <pc:spChg chg="mod">
          <ac:chgData name="Gupta, Sumit" userId="f0ccf871-59b0-415c-9062-a948b6cd6f89" providerId="ADAL" clId="{6259742D-5F9A-4130-B15A-86544851017A}" dt="2024-07-15T21:02:53.154" v="99" actId="1076"/>
          <ac:spMkLst>
            <pc:docMk/>
            <pc:sldMk cId="1355043328" sldId="281"/>
            <ac:spMk id="3" creationId="{EA87298E-F31C-3BFA-D77D-6A978A2FF2AC}"/>
          </ac:spMkLst>
        </pc:spChg>
      </pc:sldChg>
      <pc:sldChg chg="modSp mod">
        <pc:chgData name="Gupta, Sumit" userId="f0ccf871-59b0-415c-9062-a948b6cd6f89" providerId="ADAL" clId="{6259742D-5F9A-4130-B15A-86544851017A}" dt="2024-07-18T03:51:45.067" v="958" actId="2161"/>
        <pc:sldMkLst>
          <pc:docMk/>
          <pc:sldMk cId="1144290199" sldId="282"/>
        </pc:sldMkLst>
        <pc:spChg chg="mod">
          <ac:chgData name="Gupta, Sumit" userId="f0ccf871-59b0-415c-9062-a948b6cd6f89" providerId="ADAL" clId="{6259742D-5F9A-4130-B15A-86544851017A}" dt="2024-07-15T20:57:53.566" v="53" actId="207"/>
          <ac:spMkLst>
            <pc:docMk/>
            <pc:sldMk cId="1144290199" sldId="282"/>
            <ac:spMk id="3" creationId="{EA87298E-F31C-3BFA-D77D-6A978A2FF2AC}"/>
          </ac:spMkLst>
        </pc:spChg>
        <pc:graphicFrameChg chg="mod modGraphic">
          <ac:chgData name="Gupta, Sumit" userId="f0ccf871-59b0-415c-9062-a948b6cd6f89" providerId="ADAL" clId="{6259742D-5F9A-4130-B15A-86544851017A}" dt="2024-07-18T03:51:45.067" v="958" actId="2161"/>
          <ac:graphicFrameMkLst>
            <pc:docMk/>
            <pc:sldMk cId="1144290199" sldId="282"/>
            <ac:graphicFrameMk id="4" creationId="{446068CB-9CF6-3720-BA78-000B6C16E4E5}"/>
          </ac:graphicFrameMkLst>
        </pc:graphicFrameChg>
      </pc:sldChg>
      <pc:sldChg chg="modSp mod">
        <pc:chgData name="Gupta, Sumit" userId="f0ccf871-59b0-415c-9062-a948b6cd6f89" providerId="ADAL" clId="{6259742D-5F9A-4130-B15A-86544851017A}" dt="2024-07-16T04:12:34.635" v="603" actId="1076"/>
        <pc:sldMkLst>
          <pc:docMk/>
          <pc:sldMk cId="2214185235" sldId="391"/>
        </pc:sldMkLst>
        <pc:spChg chg="mod">
          <ac:chgData name="Gupta, Sumit" userId="f0ccf871-59b0-415c-9062-a948b6cd6f89" providerId="ADAL" clId="{6259742D-5F9A-4130-B15A-86544851017A}" dt="2024-07-15T21:02:05.768" v="93" actId="122"/>
          <ac:spMkLst>
            <pc:docMk/>
            <pc:sldMk cId="2214185235" sldId="391"/>
            <ac:spMk id="2" creationId="{AD679315-25BC-26F0-38A9-7D89883459F3}"/>
          </ac:spMkLst>
        </pc:spChg>
        <pc:spChg chg="mod">
          <ac:chgData name="Gupta, Sumit" userId="f0ccf871-59b0-415c-9062-a948b6cd6f89" providerId="ADAL" clId="{6259742D-5F9A-4130-B15A-86544851017A}" dt="2024-07-16T04:12:34.635" v="603" actId="1076"/>
          <ac:spMkLst>
            <pc:docMk/>
            <pc:sldMk cId="2214185235" sldId="391"/>
            <ac:spMk id="3" creationId="{F6A5A90C-AB22-4689-B601-98A54BF708D1}"/>
          </ac:spMkLst>
        </pc:spChg>
        <pc:cxnChg chg="mod">
          <ac:chgData name="Gupta, Sumit" userId="f0ccf871-59b0-415c-9062-a948b6cd6f89" providerId="ADAL" clId="{6259742D-5F9A-4130-B15A-86544851017A}" dt="2024-07-16T04:12:28.733" v="602" actId="1076"/>
          <ac:cxnSpMkLst>
            <pc:docMk/>
            <pc:sldMk cId="2214185235" sldId="391"/>
            <ac:cxnSpMk id="18" creationId="{D41778AB-C7B8-4057-9215-2F61B751629D}"/>
          </ac:cxnSpMkLst>
        </pc:cxnChg>
      </pc:sldChg>
      <pc:sldChg chg="modSp mod">
        <pc:chgData name="Gupta, Sumit" userId="f0ccf871-59b0-415c-9062-a948b6cd6f89" providerId="ADAL" clId="{6259742D-5F9A-4130-B15A-86544851017A}" dt="2024-07-16T04:17:24.905" v="637" actId="1076"/>
        <pc:sldMkLst>
          <pc:docMk/>
          <pc:sldMk cId="204952988" sldId="471"/>
        </pc:sldMkLst>
        <pc:spChg chg="mod">
          <ac:chgData name="Gupta, Sumit" userId="f0ccf871-59b0-415c-9062-a948b6cd6f89" providerId="ADAL" clId="{6259742D-5F9A-4130-B15A-86544851017A}" dt="2024-07-15T21:02:01.641" v="92" actId="122"/>
          <ac:spMkLst>
            <pc:docMk/>
            <pc:sldMk cId="204952988" sldId="471"/>
            <ac:spMk id="2" creationId="{90D52573-8FA2-9C08-2C6F-5894129B037A}"/>
          </ac:spMkLst>
        </pc:spChg>
        <pc:spChg chg="mod">
          <ac:chgData name="Gupta, Sumit" userId="f0ccf871-59b0-415c-9062-a948b6cd6f89" providerId="ADAL" clId="{6259742D-5F9A-4130-B15A-86544851017A}" dt="2024-07-16T04:15:55.992" v="627" actId="1076"/>
          <ac:spMkLst>
            <pc:docMk/>
            <pc:sldMk cId="204952988" sldId="471"/>
            <ac:spMk id="12" creationId="{AD1CF74B-7774-41BC-861E-9051F9A0FBE0}"/>
          </ac:spMkLst>
        </pc:spChg>
        <pc:spChg chg="mod">
          <ac:chgData name="Gupta, Sumit" userId="f0ccf871-59b0-415c-9062-a948b6cd6f89" providerId="ADAL" clId="{6259742D-5F9A-4130-B15A-86544851017A}" dt="2024-07-16T04:16:42.874" v="632" actId="1076"/>
          <ac:spMkLst>
            <pc:docMk/>
            <pc:sldMk cId="204952988" sldId="471"/>
            <ac:spMk id="13" creationId="{E42724BC-0509-47ED-9473-408A8012EC92}"/>
          </ac:spMkLst>
        </pc:spChg>
        <pc:spChg chg="mod">
          <ac:chgData name="Gupta, Sumit" userId="f0ccf871-59b0-415c-9062-a948b6cd6f89" providerId="ADAL" clId="{6259742D-5F9A-4130-B15A-86544851017A}" dt="2024-07-16T04:16:36.918" v="631" actId="1076"/>
          <ac:spMkLst>
            <pc:docMk/>
            <pc:sldMk cId="204952988" sldId="471"/>
            <ac:spMk id="14" creationId="{EC608ADB-9765-4F46-A034-3B2484192D16}"/>
          </ac:spMkLst>
        </pc:spChg>
        <pc:spChg chg="mod">
          <ac:chgData name="Gupta, Sumit" userId="f0ccf871-59b0-415c-9062-a948b6cd6f89" providerId="ADAL" clId="{6259742D-5F9A-4130-B15A-86544851017A}" dt="2024-07-16T04:15:33.693" v="625" actId="1076"/>
          <ac:spMkLst>
            <pc:docMk/>
            <pc:sldMk cId="204952988" sldId="471"/>
            <ac:spMk id="16" creationId="{12FA917C-65FC-4A22-9E93-5C9B58533C63}"/>
          </ac:spMkLst>
        </pc:spChg>
        <pc:graphicFrameChg chg="mod">
          <ac:chgData name="Gupta, Sumit" userId="f0ccf871-59b0-415c-9062-a948b6cd6f89" providerId="ADAL" clId="{6259742D-5F9A-4130-B15A-86544851017A}" dt="2024-07-16T04:16:56.655" v="634" actId="14100"/>
          <ac:graphicFrameMkLst>
            <pc:docMk/>
            <pc:sldMk cId="204952988" sldId="471"/>
            <ac:graphicFrameMk id="4" creationId="{3D126BBF-F5D6-4023-AC4E-D9CA0A2FE2CD}"/>
          </ac:graphicFrameMkLst>
        </pc:graphicFrameChg>
        <pc:cxnChg chg="mod">
          <ac:chgData name="Gupta, Sumit" userId="f0ccf871-59b0-415c-9062-a948b6cd6f89" providerId="ADAL" clId="{6259742D-5F9A-4130-B15A-86544851017A}" dt="2024-07-16T04:17:17.880" v="635" actId="1076"/>
          <ac:cxnSpMkLst>
            <pc:docMk/>
            <pc:sldMk cId="204952988" sldId="471"/>
            <ac:cxnSpMk id="7" creationId="{1C9E432E-0140-45B1-A3C4-F3E4391170A2}"/>
          </ac:cxnSpMkLst>
        </pc:cxnChg>
        <pc:cxnChg chg="mod">
          <ac:chgData name="Gupta, Sumit" userId="f0ccf871-59b0-415c-9062-a948b6cd6f89" providerId="ADAL" clId="{6259742D-5F9A-4130-B15A-86544851017A}" dt="2024-07-16T04:17:21.060" v="636" actId="1076"/>
          <ac:cxnSpMkLst>
            <pc:docMk/>
            <pc:sldMk cId="204952988" sldId="471"/>
            <ac:cxnSpMk id="8" creationId="{D4BD5260-A333-44D3-A678-55BEB0DB7585}"/>
          </ac:cxnSpMkLst>
        </pc:cxnChg>
        <pc:cxnChg chg="mod">
          <ac:chgData name="Gupta, Sumit" userId="f0ccf871-59b0-415c-9062-a948b6cd6f89" providerId="ADAL" clId="{6259742D-5F9A-4130-B15A-86544851017A}" dt="2024-07-16T04:17:24.905" v="637" actId="1076"/>
          <ac:cxnSpMkLst>
            <pc:docMk/>
            <pc:sldMk cId="204952988" sldId="471"/>
            <ac:cxnSpMk id="15" creationId="{FFA55769-C439-4DE1-9B44-3A07178EF49C}"/>
          </ac:cxnSpMkLst>
        </pc:cxnChg>
      </pc:sldChg>
      <pc:sldChg chg="modSp mod">
        <pc:chgData name="Gupta, Sumit" userId="f0ccf871-59b0-415c-9062-a948b6cd6f89" providerId="ADAL" clId="{6259742D-5F9A-4130-B15A-86544851017A}" dt="2024-07-16T04:17:48.705" v="639" actId="1076"/>
        <pc:sldMkLst>
          <pc:docMk/>
          <pc:sldMk cId="2466053906" sldId="473"/>
        </pc:sldMkLst>
        <pc:spChg chg="mod">
          <ac:chgData name="Gupta, Sumit" userId="f0ccf871-59b0-415c-9062-a948b6cd6f89" providerId="ADAL" clId="{6259742D-5F9A-4130-B15A-86544851017A}" dt="2024-07-15T21:01:56.857" v="91" actId="122"/>
          <ac:spMkLst>
            <pc:docMk/>
            <pc:sldMk cId="2466053906" sldId="473"/>
            <ac:spMk id="2" creationId="{EE949C93-FDE9-040F-1B1F-522C02075AF6}"/>
          </ac:spMkLst>
        </pc:spChg>
        <pc:spChg chg="mod">
          <ac:chgData name="Gupta, Sumit" userId="f0ccf871-59b0-415c-9062-a948b6cd6f89" providerId="ADAL" clId="{6259742D-5F9A-4130-B15A-86544851017A}" dt="2024-07-16T04:17:41.338" v="638" actId="1076"/>
          <ac:spMkLst>
            <pc:docMk/>
            <pc:sldMk cId="2466053906" sldId="473"/>
            <ac:spMk id="8" creationId="{BDB9EC48-16F9-4058-A99A-40C26C3E8B42}"/>
          </ac:spMkLst>
        </pc:spChg>
        <pc:graphicFrameChg chg="mod modGraphic">
          <ac:chgData name="Gupta, Sumit" userId="f0ccf871-59b0-415c-9062-a948b6cd6f89" providerId="ADAL" clId="{6259742D-5F9A-4130-B15A-86544851017A}" dt="2024-07-16T04:17:48.705" v="639" actId="1076"/>
          <ac:graphicFrameMkLst>
            <pc:docMk/>
            <pc:sldMk cId="2466053906" sldId="473"/>
            <ac:graphicFrameMk id="7" creationId="{647B5A06-3842-40D6-AE11-48EA5A968ECD}"/>
          </ac:graphicFrameMkLst>
        </pc:graphicFrameChg>
      </pc:sldChg>
      <pc:sldChg chg="modSp mod">
        <pc:chgData name="Gupta, Sumit" userId="f0ccf871-59b0-415c-9062-a948b6cd6f89" providerId="ADAL" clId="{6259742D-5F9A-4130-B15A-86544851017A}" dt="2024-07-16T04:18:17.634" v="641" actId="1076"/>
        <pc:sldMkLst>
          <pc:docMk/>
          <pc:sldMk cId="4012833227" sldId="475"/>
        </pc:sldMkLst>
        <pc:spChg chg="mod">
          <ac:chgData name="Gupta, Sumit" userId="f0ccf871-59b0-415c-9062-a948b6cd6f89" providerId="ADAL" clId="{6259742D-5F9A-4130-B15A-86544851017A}" dt="2024-07-15T20:55:30.059" v="28" actId="255"/>
          <ac:spMkLst>
            <pc:docMk/>
            <pc:sldMk cId="4012833227" sldId="475"/>
            <ac:spMk id="2" creationId="{7650C596-DDBC-4F84-9664-6C91CEFFC558}"/>
          </ac:spMkLst>
        </pc:spChg>
        <pc:spChg chg="mod">
          <ac:chgData name="Gupta, Sumit" userId="f0ccf871-59b0-415c-9062-a948b6cd6f89" providerId="ADAL" clId="{6259742D-5F9A-4130-B15A-86544851017A}" dt="2024-07-16T04:18:00.341" v="640" actId="1076"/>
          <ac:spMkLst>
            <pc:docMk/>
            <pc:sldMk cId="4012833227" sldId="475"/>
            <ac:spMk id="3" creationId="{01ABB170-AE28-45FA-AB48-1878576FB47D}"/>
          </ac:spMkLst>
        </pc:spChg>
        <pc:spChg chg="mod">
          <ac:chgData name="Gupta, Sumit" userId="f0ccf871-59b0-415c-9062-a948b6cd6f89" providerId="ADAL" clId="{6259742D-5F9A-4130-B15A-86544851017A}" dt="2024-07-15T21:01:51.843" v="90" actId="122"/>
          <ac:spMkLst>
            <pc:docMk/>
            <pc:sldMk cId="4012833227" sldId="475"/>
            <ac:spMk id="4" creationId="{4C0AA057-5AFD-1F2D-8130-B99B25381B74}"/>
          </ac:spMkLst>
        </pc:spChg>
        <pc:graphicFrameChg chg="mod modGraphic">
          <ac:chgData name="Gupta, Sumit" userId="f0ccf871-59b0-415c-9062-a948b6cd6f89" providerId="ADAL" clId="{6259742D-5F9A-4130-B15A-86544851017A}" dt="2024-07-16T04:18:17.634" v="641" actId="1076"/>
          <ac:graphicFrameMkLst>
            <pc:docMk/>
            <pc:sldMk cId="4012833227" sldId="475"/>
            <ac:graphicFrameMk id="7" creationId="{40AF931C-8F5D-411B-832C-E03AABFCAC4C}"/>
          </ac:graphicFrameMkLst>
        </pc:graphicFrameChg>
      </pc:sldChg>
      <pc:sldChg chg="modSp mod">
        <pc:chgData name="Gupta, Sumit" userId="f0ccf871-59b0-415c-9062-a948b6cd6f89" providerId="ADAL" clId="{6259742D-5F9A-4130-B15A-86544851017A}" dt="2024-07-16T04:22:47.450" v="697" actId="14100"/>
        <pc:sldMkLst>
          <pc:docMk/>
          <pc:sldMk cId="4236492321" sldId="477"/>
        </pc:sldMkLst>
        <pc:spChg chg="mod">
          <ac:chgData name="Gupta, Sumit" userId="f0ccf871-59b0-415c-9062-a948b6cd6f89" providerId="ADAL" clId="{6259742D-5F9A-4130-B15A-86544851017A}" dt="2024-07-16T04:19:13.083" v="650" actId="5793"/>
          <ac:spMkLst>
            <pc:docMk/>
            <pc:sldMk cId="4236492321" sldId="477"/>
            <ac:spMk id="2" creationId="{7650C596-DDBC-4F84-9664-6C91CEFFC558}"/>
          </ac:spMkLst>
        </pc:spChg>
        <pc:spChg chg="mod">
          <ac:chgData name="Gupta, Sumit" userId="f0ccf871-59b0-415c-9062-a948b6cd6f89" providerId="ADAL" clId="{6259742D-5F9A-4130-B15A-86544851017A}" dt="2024-07-16T04:22:47.450" v="697" actId="14100"/>
          <ac:spMkLst>
            <pc:docMk/>
            <pc:sldMk cId="4236492321" sldId="477"/>
            <ac:spMk id="3" creationId="{01ABB170-AE28-45FA-AB48-1878576FB47D}"/>
          </ac:spMkLst>
        </pc:spChg>
        <pc:spChg chg="mod">
          <ac:chgData name="Gupta, Sumit" userId="f0ccf871-59b0-415c-9062-a948b6cd6f89" providerId="ADAL" clId="{6259742D-5F9A-4130-B15A-86544851017A}" dt="2024-07-15T21:02:24.707" v="95" actId="122"/>
          <ac:spMkLst>
            <pc:docMk/>
            <pc:sldMk cId="4236492321" sldId="477"/>
            <ac:spMk id="4" creationId="{7B404E4E-7A65-E8C0-2472-913E23B4AF43}"/>
          </ac:spMkLst>
        </pc:spChg>
        <pc:graphicFrameChg chg="mod modGraphic">
          <ac:chgData name="Gupta, Sumit" userId="f0ccf871-59b0-415c-9062-a948b6cd6f89" providerId="ADAL" clId="{6259742D-5F9A-4130-B15A-86544851017A}" dt="2024-07-16T04:22:03.707" v="693"/>
          <ac:graphicFrameMkLst>
            <pc:docMk/>
            <pc:sldMk cId="4236492321" sldId="477"/>
            <ac:graphicFrameMk id="7" creationId="{40AF931C-8F5D-411B-832C-E03AABFCAC4C}"/>
          </ac:graphicFrameMkLst>
        </pc:graphicFrameChg>
      </pc:sldChg>
      <pc:sldChg chg="addSp delSp modSp mod">
        <pc:chgData name="Gupta, Sumit" userId="f0ccf871-59b0-415c-9062-a948b6cd6f89" providerId="ADAL" clId="{6259742D-5F9A-4130-B15A-86544851017A}" dt="2024-07-18T03:41:47.848" v="925" actId="20577"/>
        <pc:sldMkLst>
          <pc:docMk/>
          <pc:sldMk cId="3182356192" sldId="478"/>
        </pc:sldMkLst>
        <pc:spChg chg="del">
          <ac:chgData name="Gupta, Sumit" userId="f0ccf871-59b0-415c-9062-a948b6cd6f89" providerId="ADAL" clId="{6259742D-5F9A-4130-B15A-86544851017A}" dt="2024-07-15T21:00:22.445" v="78" actId="478"/>
          <ac:spMkLst>
            <pc:docMk/>
            <pc:sldMk cId="3182356192" sldId="478"/>
            <ac:spMk id="2" creationId="{00000000-0000-0000-0000-000000000000}"/>
          </ac:spMkLst>
        </pc:spChg>
        <pc:spChg chg="add del">
          <ac:chgData name="Gupta, Sumit" userId="f0ccf871-59b0-415c-9062-a948b6cd6f89" providerId="ADAL" clId="{6259742D-5F9A-4130-B15A-86544851017A}" dt="2024-07-18T03:14:41.941" v="699"/>
          <ac:spMkLst>
            <pc:docMk/>
            <pc:sldMk cId="3182356192" sldId="478"/>
            <ac:spMk id="2" creationId="{7ADF08EC-CEFF-DE03-C7B6-EC22530CD3EE}"/>
          </ac:spMkLst>
        </pc:spChg>
        <pc:spChg chg="del mod">
          <ac:chgData name="Gupta, Sumit" userId="f0ccf871-59b0-415c-9062-a948b6cd6f89" providerId="ADAL" clId="{6259742D-5F9A-4130-B15A-86544851017A}" dt="2024-07-18T03:23:07.712" v="830" actId="478"/>
          <ac:spMkLst>
            <pc:docMk/>
            <pc:sldMk cId="3182356192" sldId="478"/>
            <ac:spMk id="3" creationId="{00000000-0000-0000-0000-000000000000}"/>
          </ac:spMkLst>
        </pc:spChg>
        <pc:spChg chg="add del">
          <ac:chgData name="Gupta, Sumit" userId="f0ccf871-59b0-415c-9062-a948b6cd6f89" providerId="ADAL" clId="{6259742D-5F9A-4130-B15A-86544851017A}" dt="2024-07-18T03:14:45.008" v="701"/>
          <ac:spMkLst>
            <pc:docMk/>
            <pc:sldMk cId="3182356192" sldId="478"/>
            <ac:spMk id="4" creationId="{9CFD9399-BC46-E0A2-907C-ED6BE085E31D}"/>
          </ac:spMkLst>
        </pc:spChg>
        <pc:spChg chg="add del mod">
          <ac:chgData name="Gupta, Sumit" userId="f0ccf871-59b0-415c-9062-a948b6cd6f89" providerId="ADAL" clId="{6259742D-5F9A-4130-B15A-86544851017A}" dt="2024-07-15T21:00:25.411" v="79" actId="478"/>
          <ac:spMkLst>
            <pc:docMk/>
            <pc:sldMk cId="3182356192" sldId="478"/>
            <ac:spMk id="5" creationId="{1179400A-1F8B-FEC3-22F9-06D3AA633B13}"/>
          </ac:spMkLst>
        </pc:spChg>
        <pc:spChg chg="add del mod">
          <ac:chgData name="Gupta, Sumit" userId="f0ccf871-59b0-415c-9062-a948b6cd6f89" providerId="ADAL" clId="{6259742D-5F9A-4130-B15A-86544851017A}" dt="2024-07-18T03:20:51.537" v="771"/>
          <ac:spMkLst>
            <pc:docMk/>
            <pc:sldMk cId="3182356192" sldId="478"/>
            <ac:spMk id="5" creationId="{C5F73273-DF29-7B1D-C501-0D7680FF0B6D}"/>
          </ac:spMkLst>
        </pc:spChg>
        <pc:spChg chg="add del">
          <ac:chgData name="Gupta, Sumit" userId="f0ccf871-59b0-415c-9062-a948b6cd6f89" providerId="ADAL" clId="{6259742D-5F9A-4130-B15A-86544851017A}" dt="2024-07-15T21:00:36.779" v="82" actId="11529"/>
          <ac:spMkLst>
            <pc:docMk/>
            <pc:sldMk cId="3182356192" sldId="478"/>
            <ac:spMk id="6" creationId="{BB52D870-7FEC-A498-F055-BFC58AEFBB69}"/>
          </ac:spMkLst>
        </pc:spChg>
        <pc:spChg chg="add del mod">
          <ac:chgData name="Gupta, Sumit" userId="f0ccf871-59b0-415c-9062-a948b6cd6f89" providerId="ADAL" clId="{6259742D-5F9A-4130-B15A-86544851017A}" dt="2024-07-18T03:22:06.286" v="797" actId="478"/>
          <ac:spMkLst>
            <pc:docMk/>
            <pc:sldMk cId="3182356192" sldId="478"/>
            <ac:spMk id="7" creationId="{F6AAEDFB-A05F-261D-1532-132B163D6FEE}"/>
          </ac:spMkLst>
        </pc:spChg>
        <pc:spChg chg="add mod">
          <ac:chgData name="Gupta, Sumit" userId="f0ccf871-59b0-415c-9062-a948b6cd6f89" providerId="ADAL" clId="{6259742D-5F9A-4130-B15A-86544851017A}" dt="2024-07-18T03:23:50.060" v="868" actId="20577"/>
          <ac:spMkLst>
            <pc:docMk/>
            <pc:sldMk cId="3182356192" sldId="478"/>
            <ac:spMk id="9" creationId="{ADABD2C1-5BEE-022B-F3F4-B2F18B663CA6}"/>
          </ac:spMkLst>
        </pc:spChg>
        <pc:graphicFrameChg chg="add mod modGraphic">
          <ac:chgData name="Gupta, Sumit" userId="f0ccf871-59b0-415c-9062-a948b6cd6f89" providerId="ADAL" clId="{6259742D-5F9A-4130-B15A-86544851017A}" dt="2024-07-18T03:41:47.848" v="925" actId="20577"/>
          <ac:graphicFrameMkLst>
            <pc:docMk/>
            <pc:sldMk cId="3182356192" sldId="478"/>
            <ac:graphicFrameMk id="6" creationId="{A52C7539-687B-6059-C3C0-C7E83A4246BD}"/>
          </ac:graphicFrameMkLst>
        </pc:graphicFrameChg>
        <pc:picChg chg="add del mod">
          <ac:chgData name="Gupta, Sumit" userId="f0ccf871-59b0-415c-9062-a948b6cd6f89" providerId="ADAL" clId="{6259742D-5F9A-4130-B15A-86544851017A}" dt="2024-07-18T03:22:25.403" v="800" actId="478"/>
          <ac:picMkLst>
            <pc:docMk/>
            <pc:sldMk cId="3182356192" sldId="478"/>
            <ac:picMk id="8" creationId="{5BFA9A54-7AA5-D490-85BE-B63B409FA62A}"/>
          </ac:picMkLst>
        </pc:picChg>
      </pc:sldChg>
      <pc:sldChg chg="del">
        <pc:chgData name="Gupta, Sumit" userId="f0ccf871-59b0-415c-9062-a948b6cd6f89" providerId="ADAL" clId="{6259742D-5F9A-4130-B15A-86544851017A}" dt="2024-07-16T03:57:13.091" v="500" actId="47"/>
        <pc:sldMkLst>
          <pc:docMk/>
          <pc:sldMk cId="2108253011" sldId="479"/>
        </pc:sldMkLst>
      </pc:sldChg>
      <pc:sldChg chg="modSp del mod">
        <pc:chgData name="Gupta, Sumit" userId="f0ccf871-59b0-415c-9062-a948b6cd6f89" providerId="ADAL" clId="{6259742D-5F9A-4130-B15A-86544851017A}" dt="2024-07-16T04:20:43.021" v="690" actId="47"/>
        <pc:sldMkLst>
          <pc:docMk/>
          <pc:sldMk cId="438263069" sldId="480"/>
        </pc:sldMkLst>
        <pc:spChg chg="mod">
          <ac:chgData name="Gupta, Sumit" userId="f0ccf871-59b0-415c-9062-a948b6cd6f89" providerId="ADAL" clId="{6259742D-5F9A-4130-B15A-86544851017A}" dt="2024-07-15T20:58:31.943" v="60" actId="2711"/>
          <ac:spMkLst>
            <pc:docMk/>
            <pc:sldMk cId="438263069" sldId="480"/>
            <ac:spMk id="2" creationId="{74FE81CA-8F06-23B6-311D-D997D4CBE932}"/>
          </ac:spMkLst>
        </pc:spChg>
        <pc:spChg chg="mod">
          <ac:chgData name="Gupta, Sumit" userId="f0ccf871-59b0-415c-9062-a948b6cd6f89" providerId="ADAL" clId="{6259742D-5F9A-4130-B15A-86544851017A}" dt="2024-07-15T20:58:31.943" v="60" actId="2711"/>
          <ac:spMkLst>
            <pc:docMk/>
            <pc:sldMk cId="438263069" sldId="480"/>
            <ac:spMk id="3" creationId="{DFEF2636-16DB-E2B8-69C5-97C44BFBC7BB}"/>
          </ac:spMkLst>
        </pc:spChg>
        <pc:spChg chg="mod">
          <ac:chgData name="Gupta, Sumit" userId="f0ccf871-59b0-415c-9062-a948b6cd6f89" providerId="ADAL" clId="{6259742D-5F9A-4130-B15A-86544851017A}" dt="2024-07-15T20:58:31.943" v="60" actId="2711"/>
          <ac:spMkLst>
            <pc:docMk/>
            <pc:sldMk cId="438263069" sldId="480"/>
            <ac:spMk id="4" creationId="{A99BCA9A-D6F2-48E0-E2A2-A71CB2FA51FF}"/>
          </ac:spMkLst>
        </pc:spChg>
        <pc:spChg chg="mod">
          <ac:chgData name="Gupta, Sumit" userId="f0ccf871-59b0-415c-9062-a948b6cd6f89" providerId="ADAL" clId="{6259742D-5F9A-4130-B15A-86544851017A}" dt="2024-07-15T20:58:52.024" v="64" actId="113"/>
          <ac:spMkLst>
            <pc:docMk/>
            <pc:sldMk cId="438263069" sldId="480"/>
            <ac:spMk id="5" creationId="{859C9CDB-D3E7-D506-BE9B-633C59574584}"/>
          </ac:spMkLst>
        </pc:spChg>
        <pc:spChg chg="mod">
          <ac:chgData name="Gupta, Sumit" userId="f0ccf871-59b0-415c-9062-a948b6cd6f89" providerId="ADAL" clId="{6259742D-5F9A-4130-B15A-86544851017A}" dt="2024-07-15T20:58:31.943" v="60" actId="2711"/>
          <ac:spMkLst>
            <pc:docMk/>
            <pc:sldMk cId="438263069" sldId="480"/>
            <ac:spMk id="6" creationId="{32EF4859-BBD9-0E46-6F56-C33D8AAA9996}"/>
          </ac:spMkLst>
        </pc:spChg>
        <pc:spChg chg="mod">
          <ac:chgData name="Gupta, Sumit" userId="f0ccf871-59b0-415c-9062-a948b6cd6f89" providerId="ADAL" clId="{6259742D-5F9A-4130-B15A-86544851017A}" dt="2024-07-15T21:03:12.978" v="101" actId="1076"/>
          <ac:spMkLst>
            <pc:docMk/>
            <pc:sldMk cId="438263069" sldId="480"/>
            <ac:spMk id="1081" creationId="{BF4D13AB-EBA2-F2F0-B875-1FDD9B07DD54}"/>
          </ac:spMkLst>
        </pc:spChg>
      </pc:sldChg>
      <pc:sldChg chg="modSp mod">
        <pc:chgData name="Gupta, Sumit" userId="f0ccf871-59b0-415c-9062-a948b6cd6f89" providerId="ADAL" clId="{6259742D-5F9A-4130-B15A-86544851017A}" dt="2024-07-16T04:19:56.146" v="687" actId="20577"/>
        <pc:sldMkLst>
          <pc:docMk/>
          <pc:sldMk cId="1581319853" sldId="481"/>
        </pc:sldMkLst>
        <pc:spChg chg="mod">
          <ac:chgData name="Gupta, Sumit" userId="f0ccf871-59b0-415c-9062-a948b6cd6f89" providerId="ADAL" clId="{6259742D-5F9A-4130-B15A-86544851017A}" dt="2024-07-16T04:19:56.146" v="687" actId="20577"/>
          <ac:spMkLst>
            <pc:docMk/>
            <pc:sldMk cId="1581319853" sldId="481"/>
            <ac:spMk id="2" creationId="{00000000-0000-0000-0000-000000000000}"/>
          </ac:spMkLst>
        </pc:spChg>
      </pc:sldChg>
      <pc:sldChg chg="modSp mod">
        <pc:chgData name="Gupta, Sumit" userId="f0ccf871-59b0-415c-9062-a948b6cd6f89" providerId="ADAL" clId="{6259742D-5F9A-4130-B15A-86544851017A}" dt="2024-07-15T20:53:34.428" v="15" actId="122"/>
        <pc:sldMkLst>
          <pc:docMk/>
          <pc:sldMk cId="2605900341" sldId="482"/>
        </pc:sldMkLst>
        <pc:spChg chg="mod">
          <ac:chgData name="Gupta, Sumit" userId="f0ccf871-59b0-415c-9062-a948b6cd6f89" providerId="ADAL" clId="{6259742D-5F9A-4130-B15A-86544851017A}" dt="2024-07-15T20:53:34.428" v="15" actId="122"/>
          <ac:spMkLst>
            <pc:docMk/>
            <pc:sldMk cId="2605900341" sldId="482"/>
            <ac:spMk id="2" creationId="{00000000-0000-0000-0000-000000000000}"/>
          </ac:spMkLst>
        </pc:spChg>
      </pc:sldChg>
      <pc:sldChg chg="addSp delSp modSp add del mod">
        <pc:chgData name="Gupta, Sumit" userId="f0ccf871-59b0-415c-9062-a948b6cd6f89" providerId="ADAL" clId="{6259742D-5F9A-4130-B15A-86544851017A}" dt="2024-07-16T03:57:03.111" v="499" actId="47"/>
        <pc:sldMkLst>
          <pc:docMk/>
          <pc:sldMk cId="2309950288" sldId="483"/>
        </pc:sldMkLst>
        <pc:spChg chg="del">
          <ac:chgData name="Gupta, Sumit" userId="f0ccf871-59b0-415c-9062-a948b6cd6f89" providerId="ADAL" clId="{6259742D-5F9A-4130-B15A-86544851017A}" dt="2024-07-16T00:02:11.935" v="103" actId="478"/>
          <ac:spMkLst>
            <pc:docMk/>
            <pc:sldMk cId="2309950288" sldId="483"/>
            <ac:spMk id="7" creationId="{09DAA234-0557-8CD8-4689-6847B64EFF97}"/>
          </ac:spMkLst>
        </pc:spChg>
        <pc:spChg chg="del">
          <ac:chgData name="Gupta, Sumit" userId="f0ccf871-59b0-415c-9062-a948b6cd6f89" providerId="ADAL" clId="{6259742D-5F9A-4130-B15A-86544851017A}" dt="2024-07-16T00:02:15.612" v="104" actId="478"/>
          <ac:spMkLst>
            <pc:docMk/>
            <pc:sldMk cId="2309950288" sldId="483"/>
            <ac:spMk id="13" creationId="{9EDA1BE8-50F3-1BFC-0D3B-31E72181F794}"/>
          </ac:spMkLst>
        </pc:spChg>
        <pc:spChg chg="del">
          <ac:chgData name="Gupta, Sumit" userId="f0ccf871-59b0-415c-9062-a948b6cd6f89" providerId="ADAL" clId="{6259742D-5F9A-4130-B15A-86544851017A}" dt="2024-07-16T00:02:15.612" v="104" actId="478"/>
          <ac:spMkLst>
            <pc:docMk/>
            <pc:sldMk cId="2309950288" sldId="483"/>
            <ac:spMk id="20" creationId="{1E035FF8-F035-9B2F-6BF7-F2507A72E67D}"/>
          </ac:spMkLst>
        </pc:spChg>
        <pc:spChg chg="del">
          <ac:chgData name="Gupta, Sumit" userId="f0ccf871-59b0-415c-9062-a948b6cd6f89" providerId="ADAL" clId="{6259742D-5F9A-4130-B15A-86544851017A}" dt="2024-07-16T00:02:15.612" v="104" actId="478"/>
          <ac:spMkLst>
            <pc:docMk/>
            <pc:sldMk cId="2309950288" sldId="483"/>
            <ac:spMk id="21" creationId="{D203DD12-208C-2E13-355C-32BB53A8BCFE}"/>
          </ac:spMkLst>
        </pc:spChg>
        <pc:spChg chg="del">
          <ac:chgData name="Gupta, Sumit" userId="f0ccf871-59b0-415c-9062-a948b6cd6f89" providerId="ADAL" clId="{6259742D-5F9A-4130-B15A-86544851017A}" dt="2024-07-16T00:02:15.612" v="104" actId="478"/>
          <ac:spMkLst>
            <pc:docMk/>
            <pc:sldMk cId="2309950288" sldId="483"/>
            <ac:spMk id="22" creationId="{4E888CD7-4CF7-CD12-A869-BD7BAE04342C}"/>
          </ac:spMkLst>
        </pc:spChg>
        <pc:spChg chg="del">
          <ac:chgData name="Gupta, Sumit" userId="f0ccf871-59b0-415c-9062-a948b6cd6f89" providerId="ADAL" clId="{6259742D-5F9A-4130-B15A-86544851017A}" dt="2024-07-16T00:02:15.612" v="104" actId="478"/>
          <ac:spMkLst>
            <pc:docMk/>
            <pc:sldMk cId="2309950288" sldId="483"/>
            <ac:spMk id="24" creationId="{DBCDB5D9-1642-1FDE-1ECF-6415242D0CD6}"/>
          </ac:spMkLst>
        </pc:spChg>
        <pc:spChg chg="del">
          <ac:chgData name="Gupta, Sumit" userId="f0ccf871-59b0-415c-9062-a948b6cd6f89" providerId="ADAL" clId="{6259742D-5F9A-4130-B15A-86544851017A}" dt="2024-07-16T00:02:15.612" v="104" actId="478"/>
          <ac:spMkLst>
            <pc:docMk/>
            <pc:sldMk cId="2309950288" sldId="483"/>
            <ac:spMk id="25" creationId="{129F695C-9033-51B3-C1DB-BE3CA0EA0BC5}"/>
          </ac:spMkLst>
        </pc:spChg>
        <pc:spChg chg="del">
          <ac:chgData name="Gupta, Sumit" userId="f0ccf871-59b0-415c-9062-a948b6cd6f89" providerId="ADAL" clId="{6259742D-5F9A-4130-B15A-86544851017A}" dt="2024-07-16T00:02:15.612" v="104" actId="478"/>
          <ac:spMkLst>
            <pc:docMk/>
            <pc:sldMk cId="2309950288" sldId="483"/>
            <ac:spMk id="30" creationId="{F6BCCE72-C0F4-0921-4B8A-5EAA4BFB5C89}"/>
          </ac:spMkLst>
        </pc:spChg>
        <pc:spChg chg="del">
          <ac:chgData name="Gupta, Sumit" userId="f0ccf871-59b0-415c-9062-a948b6cd6f89" providerId="ADAL" clId="{6259742D-5F9A-4130-B15A-86544851017A}" dt="2024-07-16T00:02:15.612" v="104" actId="478"/>
          <ac:spMkLst>
            <pc:docMk/>
            <pc:sldMk cId="2309950288" sldId="483"/>
            <ac:spMk id="31" creationId="{9674C2BB-9F0F-B2E8-4508-D59781378AB3}"/>
          </ac:spMkLst>
        </pc:spChg>
        <pc:spChg chg="del">
          <ac:chgData name="Gupta, Sumit" userId="f0ccf871-59b0-415c-9062-a948b6cd6f89" providerId="ADAL" clId="{6259742D-5F9A-4130-B15A-86544851017A}" dt="2024-07-16T00:02:15.612" v="104" actId="478"/>
          <ac:spMkLst>
            <pc:docMk/>
            <pc:sldMk cId="2309950288" sldId="483"/>
            <ac:spMk id="32" creationId="{BB4F4758-3202-CD1B-E9D9-6E7076F1B1EB}"/>
          </ac:spMkLst>
        </pc:spChg>
        <pc:spChg chg="del">
          <ac:chgData name="Gupta, Sumit" userId="f0ccf871-59b0-415c-9062-a948b6cd6f89" providerId="ADAL" clId="{6259742D-5F9A-4130-B15A-86544851017A}" dt="2024-07-16T00:02:15.612" v="104" actId="478"/>
          <ac:spMkLst>
            <pc:docMk/>
            <pc:sldMk cId="2309950288" sldId="483"/>
            <ac:spMk id="33" creationId="{007FABF0-7B9A-47B1-F02C-D62E49011E57}"/>
          </ac:spMkLst>
        </pc:spChg>
        <pc:spChg chg="del">
          <ac:chgData name="Gupta, Sumit" userId="f0ccf871-59b0-415c-9062-a948b6cd6f89" providerId="ADAL" clId="{6259742D-5F9A-4130-B15A-86544851017A}" dt="2024-07-16T00:02:15.612" v="104" actId="478"/>
          <ac:spMkLst>
            <pc:docMk/>
            <pc:sldMk cId="2309950288" sldId="483"/>
            <ac:spMk id="34" creationId="{67A19C3B-3D2D-5511-3B82-4091C15F6708}"/>
          </ac:spMkLst>
        </pc:spChg>
        <pc:spChg chg="del">
          <ac:chgData name="Gupta, Sumit" userId="f0ccf871-59b0-415c-9062-a948b6cd6f89" providerId="ADAL" clId="{6259742D-5F9A-4130-B15A-86544851017A}" dt="2024-07-16T00:02:15.612" v="104" actId="478"/>
          <ac:spMkLst>
            <pc:docMk/>
            <pc:sldMk cId="2309950288" sldId="483"/>
            <ac:spMk id="36" creationId="{813C0BF4-339F-1EAA-9D85-E6BA6F0B2F42}"/>
          </ac:spMkLst>
        </pc:spChg>
        <pc:spChg chg="del">
          <ac:chgData name="Gupta, Sumit" userId="f0ccf871-59b0-415c-9062-a948b6cd6f89" providerId="ADAL" clId="{6259742D-5F9A-4130-B15A-86544851017A}" dt="2024-07-16T00:02:15.612" v="104" actId="478"/>
          <ac:spMkLst>
            <pc:docMk/>
            <pc:sldMk cId="2309950288" sldId="483"/>
            <ac:spMk id="37" creationId="{7CB39151-C7CD-E4DF-0612-2B1E8EB2A6C7}"/>
          </ac:spMkLst>
        </pc:spChg>
        <pc:spChg chg="del">
          <ac:chgData name="Gupta, Sumit" userId="f0ccf871-59b0-415c-9062-a948b6cd6f89" providerId="ADAL" clId="{6259742D-5F9A-4130-B15A-86544851017A}" dt="2024-07-16T00:02:15.612" v="104" actId="478"/>
          <ac:spMkLst>
            <pc:docMk/>
            <pc:sldMk cId="2309950288" sldId="483"/>
            <ac:spMk id="38" creationId="{DD5ECC50-A63D-9F9D-4236-AF72D1EF9C86}"/>
          </ac:spMkLst>
        </pc:spChg>
        <pc:spChg chg="del">
          <ac:chgData name="Gupta, Sumit" userId="f0ccf871-59b0-415c-9062-a948b6cd6f89" providerId="ADAL" clId="{6259742D-5F9A-4130-B15A-86544851017A}" dt="2024-07-16T00:02:15.612" v="104" actId="478"/>
          <ac:spMkLst>
            <pc:docMk/>
            <pc:sldMk cId="2309950288" sldId="483"/>
            <ac:spMk id="39" creationId="{81F50295-2B6E-6051-39F6-F16DDED4998A}"/>
          </ac:spMkLst>
        </pc:spChg>
        <pc:spChg chg="del">
          <ac:chgData name="Gupta, Sumit" userId="f0ccf871-59b0-415c-9062-a948b6cd6f89" providerId="ADAL" clId="{6259742D-5F9A-4130-B15A-86544851017A}" dt="2024-07-16T00:02:15.612" v="104" actId="478"/>
          <ac:spMkLst>
            <pc:docMk/>
            <pc:sldMk cId="2309950288" sldId="483"/>
            <ac:spMk id="40" creationId="{19738895-0C03-872A-51AF-88FBB46830A8}"/>
          </ac:spMkLst>
        </pc:spChg>
        <pc:spChg chg="del">
          <ac:chgData name="Gupta, Sumit" userId="f0ccf871-59b0-415c-9062-a948b6cd6f89" providerId="ADAL" clId="{6259742D-5F9A-4130-B15A-86544851017A}" dt="2024-07-16T00:02:11.935" v="103" actId="478"/>
          <ac:spMkLst>
            <pc:docMk/>
            <pc:sldMk cId="2309950288" sldId="483"/>
            <ac:spMk id="42" creationId="{94377D36-721C-1239-DC7D-3D732A08B260}"/>
          </ac:spMkLst>
        </pc:spChg>
        <pc:spChg chg="del">
          <ac:chgData name="Gupta, Sumit" userId="f0ccf871-59b0-415c-9062-a948b6cd6f89" providerId="ADAL" clId="{6259742D-5F9A-4130-B15A-86544851017A}" dt="2024-07-16T00:02:11.935" v="103" actId="478"/>
          <ac:spMkLst>
            <pc:docMk/>
            <pc:sldMk cId="2309950288" sldId="483"/>
            <ac:spMk id="43" creationId="{C5C947D0-8C7B-CDBB-8722-1A8AAB1C50B7}"/>
          </ac:spMkLst>
        </pc:spChg>
        <pc:spChg chg="del">
          <ac:chgData name="Gupta, Sumit" userId="f0ccf871-59b0-415c-9062-a948b6cd6f89" providerId="ADAL" clId="{6259742D-5F9A-4130-B15A-86544851017A}" dt="2024-07-16T00:02:15.612" v="104" actId="478"/>
          <ac:spMkLst>
            <pc:docMk/>
            <pc:sldMk cId="2309950288" sldId="483"/>
            <ac:spMk id="44" creationId="{AEA3E51F-3F5A-E60D-D367-E42540A258B5}"/>
          </ac:spMkLst>
        </pc:spChg>
        <pc:spChg chg="del">
          <ac:chgData name="Gupta, Sumit" userId="f0ccf871-59b0-415c-9062-a948b6cd6f89" providerId="ADAL" clId="{6259742D-5F9A-4130-B15A-86544851017A}" dt="2024-07-16T00:02:15.612" v="104" actId="478"/>
          <ac:spMkLst>
            <pc:docMk/>
            <pc:sldMk cId="2309950288" sldId="483"/>
            <ac:spMk id="45" creationId="{F7AAF35E-0753-F0ED-D813-09C6470F7445}"/>
          </ac:spMkLst>
        </pc:spChg>
        <pc:spChg chg="del">
          <ac:chgData name="Gupta, Sumit" userId="f0ccf871-59b0-415c-9062-a948b6cd6f89" providerId="ADAL" clId="{6259742D-5F9A-4130-B15A-86544851017A}" dt="2024-07-16T00:02:18.565" v="105" actId="478"/>
          <ac:spMkLst>
            <pc:docMk/>
            <pc:sldMk cId="2309950288" sldId="483"/>
            <ac:spMk id="46" creationId="{AD273133-E00B-8A52-B360-313572D96F46}"/>
          </ac:spMkLst>
        </pc:spChg>
        <pc:spChg chg="del">
          <ac:chgData name="Gupta, Sumit" userId="f0ccf871-59b0-415c-9062-a948b6cd6f89" providerId="ADAL" clId="{6259742D-5F9A-4130-B15A-86544851017A}" dt="2024-07-16T00:02:18.565" v="105" actId="478"/>
          <ac:spMkLst>
            <pc:docMk/>
            <pc:sldMk cId="2309950288" sldId="483"/>
            <ac:spMk id="47" creationId="{87CB977B-A947-42E6-20DF-314501A5F020}"/>
          </ac:spMkLst>
        </pc:spChg>
        <pc:spChg chg="del">
          <ac:chgData name="Gupta, Sumit" userId="f0ccf871-59b0-415c-9062-a948b6cd6f89" providerId="ADAL" clId="{6259742D-5F9A-4130-B15A-86544851017A}" dt="2024-07-16T00:02:18.565" v="105" actId="478"/>
          <ac:spMkLst>
            <pc:docMk/>
            <pc:sldMk cId="2309950288" sldId="483"/>
            <ac:spMk id="48" creationId="{EF01924C-16A3-6A60-6CF1-F6E6BDE40017}"/>
          </ac:spMkLst>
        </pc:spChg>
        <pc:spChg chg="del">
          <ac:chgData name="Gupta, Sumit" userId="f0ccf871-59b0-415c-9062-a948b6cd6f89" providerId="ADAL" clId="{6259742D-5F9A-4130-B15A-86544851017A}" dt="2024-07-16T00:02:15.612" v="104" actId="478"/>
          <ac:spMkLst>
            <pc:docMk/>
            <pc:sldMk cId="2309950288" sldId="483"/>
            <ac:spMk id="49" creationId="{0CDD2A32-CF9E-46A4-A031-313878C67481}"/>
          </ac:spMkLst>
        </pc:spChg>
        <pc:spChg chg="del">
          <ac:chgData name="Gupta, Sumit" userId="f0ccf871-59b0-415c-9062-a948b6cd6f89" providerId="ADAL" clId="{6259742D-5F9A-4130-B15A-86544851017A}" dt="2024-07-16T00:02:15.612" v="104" actId="478"/>
          <ac:spMkLst>
            <pc:docMk/>
            <pc:sldMk cId="2309950288" sldId="483"/>
            <ac:spMk id="50" creationId="{411C9B57-FECB-024C-378C-8EA22C9CFC80}"/>
          </ac:spMkLst>
        </pc:spChg>
        <pc:spChg chg="del">
          <ac:chgData name="Gupta, Sumit" userId="f0ccf871-59b0-415c-9062-a948b6cd6f89" providerId="ADAL" clId="{6259742D-5F9A-4130-B15A-86544851017A}" dt="2024-07-16T00:02:15.612" v="104" actId="478"/>
          <ac:spMkLst>
            <pc:docMk/>
            <pc:sldMk cId="2309950288" sldId="483"/>
            <ac:spMk id="51" creationId="{6A5BB20F-610E-913D-CFA0-5D3B26B0768C}"/>
          </ac:spMkLst>
        </pc:spChg>
        <pc:spChg chg="del">
          <ac:chgData name="Gupta, Sumit" userId="f0ccf871-59b0-415c-9062-a948b6cd6f89" providerId="ADAL" clId="{6259742D-5F9A-4130-B15A-86544851017A}" dt="2024-07-16T00:02:15.612" v="104" actId="478"/>
          <ac:spMkLst>
            <pc:docMk/>
            <pc:sldMk cId="2309950288" sldId="483"/>
            <ac:spMk id="54" creationId="{AD90339E-98D6-6696-F1EF-13B49D512919}"/>
          </ac:spMkLst>
        </pc:spChg>
        <pc:picChg chg="del">
          <ac:chgData name="Gupta, Sumit" userId="f0ccf871-59b0-415c-9062-a948b6cd6f89" providerId="ADAL" clId="{6259742D-5F9A-4130-B15A-86544851017A}" dt="2024-07-16T00:02:15.612" v="104" actId="478"/>
          <ac:picMkLst>
            <pc:docMk/>
            <pc:sldMk cId="2309950288" sldId="483"/>
            <ac:picMk id="2" creationId="{B46AED3D-72EC-E692-16F5-2DBCF1297C6B}"/>
          </ac:picMkLst>
        </pc:picChg>
        <pc:picChg chg="del">
          <ac:chgData name="Gupta, Sumit" userId="f0ccf871-59b0-415c-9062-a948b6cd6f89" providerId="ADAL" clId="{6259742D-5F9A-4130-B15A-86544851017A}" dt="2024-07-16T00:02:15.612" v="104" actId="478"/>
          <ac:picMkLst>
            <pc:docMk/>
            <pc:sldMk cId="2309950288" sldId="483"/>
            <ac:picMk id="3" creationId="{294DA22A-113D-B667-E183-BCE11356AAAC}"/>
          </ac:picMkLst>
        </pc:picChg>
        <pc:picChg chg="del">
          <ac:chgData name="Gupta, Sumit" userId="f0ccf871-59b0-415c-9062-a948b6cd6f89" providerId="ADAL" clId="{6259742D-5F9A-4130-B15A-86544851017A}" dt="2024-07-16T00:02:15.612" v="104" actId="478"/>
          <ac:picMkLst>
            <pc:docMk/>
            <pc:sldMk cId="2309950288" sldId="483"/>
            <ac:picMk id="4" creationId="{24BAC8A5-3BF3-CFC0-DFB8-20E0DD9C1655}"/>
          </ac:picMkLst>
        </pc:picChg>
        <pc:picChg chg="del">
          <ac:chgData name="Gupta, Sumit" userId="f0ccf871-59b0-415c-9062-a948b6cd6f89" providerId="ADAL" clId="{6259742D-5F9A-4130-B15A-86544851017A}" dt="2024-07-16T00:02:15.612" v="104" actId="478"/>
          <ac:picMkLst>
            <pc:docMk/>
            <pc:sldMk cId="2309950288" sldId="483"/>
            <ac:picMk id="5" creationId="{8FAD83C3-5293-1EAB-FAFE-A430BE978FE2}"/>
          </ac:picMkLst>
        </pc:picChg>
        <pc:picChg chg="del">
          <ac:chgData name="Gupta, Sumit" userId="f0ccf871-59b0-415c-9062-a948b6cd6f89" providerId="ADAL" clId="{6259742D-5F9A-4130-B15A-86544851017A}" dt="2024-07-16T00:02:15.612" v="104" actId="478"/>
          <ac:picMkLst>
            <pc:docMk/>
            <pc:sldMk cId="2309950288" sldId="483"/>
            <ac:picMk id="8" creationId="{2839880B-3D62-59E0-86AC-F1DF0E46A6EC}"/>
          </ac:picMkLst>
        </pc:picChg>
        <pc:picChg chg="add mod">
          <ac:chgData name="Gupta, Sumit" userId="f0ccf871-59b0-415c-9062-a948b6cd6f89" providerId="ADAL" clId="{6259742D-5F9A-4130-B15A-86544851017A}" dt="2024-07-16T03:23:44.490" v="108" actId="1076"/>
          <ac:picMkLst>
            <pc:docMk/>
            <pc:sldMk cId="2309950288" sldId="483"/>
            <ac:picMk id="15" creationId="{03B3F71D-8802-33E2-8F26-4DFC9F7E9BCF}"/>
          </ac:picMkLst>
        </pc:picChg>
        <pc:picChg chg="del">
          <ac:chgData name="Gupta, Sumit" userId="f0ccf871-59b0-415c-9062-a948b6cd6f89" providerId="ADAL" clId="{6259742D-5F9A-4130-B15A-86544851017A}" dt="2024-07-16T00:02:15.612" v="104" actId="478"/>
          <ac:picMkLst>
            <pc:docMk/>
            <pc:sldMk cId="2309950288" sldId="483"/>
            <ac:picMk id="53" creationId="{40FFF08C-79F2-C367-1761-98AB4E0B7957}"/>
          </ac:picMkLst>
        </pc:picChg>
        <pc:picChg chg="del">
          <ac:chgData name="Gupta, Sumit" userId="f0ccf871-59b0-415c-9062-a948b6cd6f89" providerId="ADAL" clId="{6259742D-5F9A-4130-B15A-86544851017A}" dt="2024-07-16T00:02:18.565" v="105" actId="478"/>
          <ac:picMkLst>
            <pc:docMk/>
            <pc:sldMk cId="2309950288" sldId="483"/>
            <ac:picMk id="56" creationId="{57607978-EB72-2DDA-1E6C-355AAA465F5A}"/>
          </ac:picMkLst>
        </pc:picChg>
        <pc:picChg chg="del">
          <ac:chgData name="Gupta, Sumit" userId="f0ccf871-59b0-415c-9062-a948b6cd6f89" providerId="ADAL" clId="{6259742D-5F9A-4130-B15A-86544851017A}" dt="2024-07-16T00:02:15.612" v="104" actId="478"/>
          <ac:picMkLst>
            <pc:docMk/>
            <pc:sldMk cId="2309950288" sldId="483"/>
            <ac:picMk id="1026" creationId="{DBF34948-134D-5D44-F4E0-3EFD25DF110C}"/>
          </ac:picMkLst>
        </pc:picChg>
        <pc:picChg chg="del">
          <ac:chgData name="Gupta, Sumit" userId="f0ccf871-59b0-415c-9062-a948b6cd6f89" providerId="ADAL" clId="{6259742D-5F9A-4130-B15A-86544851017A}" dt="2024-07-16T00:02:15.612" v="104" actId="478"/>
          <ac:picMkLst>
            <pc:docMk/>
            <pc:sldMk cId="2309950288" sldId="483"/>
            <ac:picMk id="1028" creationId="{E9910D75-5BB3-F5AD-7505-9C9D6D88A71F}"/>
          </ac:picMkLst>
        </pc:picChg>
        <pc:picChg chg="del">
          <ac:chgData name="Gupta, Sumit" userId="f0ccf871-59b0-415c-9062-a948b6cd6f89" providerId="ADAL" clId="{6259742D-5F9A-4130-B15A-86544851017A}" dt="2024-07-16T00:02:15.612" v="104" actId="478"/>
          <ac:picMkLst>
            <pc:docMk/>
            <pc:sldMk cId="2309950288" sldId="483"/>
            <ac:picMk id="1034" creationId="{CF6BAF6E-D152-CF63-BB7B-1740A3F4D1CC}"/>
          </ac:picMkLst>
        </pc:picChg>
        <pc:picChg chg="del">
          <ac:chgData name="Gupta, Sumit" userId="f0ccf871-59b0-415c-9062-a948b6cd6f89" providerId="ADAL" clId="{6259742D-5F9A-4130-B15A-86544851017A}" dt="2024-07-16T00:02:15.612" v="104" actId="478"/>
          <ac:picMkLst>
            <pc:docMk/>
            <pc:sldMk cId="2309950288" sldId="483"/>
            <ac:picMk id="1036" creationId="{129522C3-9B81-53A4-9288-076CC3EAC543}"/>
          </ac:picMkLst>
        </pc:picChg>
        <pc:picChg chg="del">
          <ac:chgData name="Gupta, Sumit" userId="f0ccf871-59b0-415c-9062-a948b6cd6f89" providerId="ADAL" clId="{6259742D-5F9A-4130-B15A-86544851017A}" dt="2024-07-16T00:02:15.612" v="104" actId="478"/>
          <ac:picMkLst>
            <pc:docMk/>
            <pc:sldMk cId="2309950288" sldId="483"/>
            <ac:picMk id="1038" creationId="{178FD49C-6557-BA43-DCD5-DCE1ED011872}"/>
          </ac:picMkLst>
        </pc:picChg>
        <pc:picChg chg="del">
          <ac:chgData name="Gupta, Sumit" userId="f0ccf871-59b0-415c-9062-a948b6cd6f89" providerId="ADAL" clId="{6259742D-5F9A-4130-B15A-86544851017A}" dt="2024-07-16T00:02:15.612" v="104" actId="478"/>
          <ac:picMkLst>
            <pc:docMk/>
            <pc:sldMk cId="2309950288" sldId="483"/>
            <ac:picMk id="1040" creationId="{BD1677ED-B926-A11C-56EF-A7947720CC06}"/>
          </ac:picMkLst>
        </pc:picChg>
        <pc:picChg chg="del">
          <ac:chgData name="Gupta, Sumit" userId="f0ccf871-59b0-415c-9062-a948b6cd6f89" providerId="ADAL" clId="{6259742D-5F9A-4130-B15A-86544851017A}" dt="2024-07-16T00:02:15.612" v="104" actId="478"/>
          <ac:picMkLst>
            <pc:docMk/>
            <pc:sldMk cId="2309950288" sldId="483"/>
            <ac:picMk id="1044" creationId="{29F0AE6C-7B9C-F56F-FF41-CE6E139F9C80}"/>
          </ac:picMkLst>
        </pc:picChg>
        <pc:picChg chg="del">
          <ac:chgData name="Gupta, Sumit" userId="f0ccf871-59b0-415c-9062-a948b6cd6f89" providerId="ADAL" clId="{6259742D-5F9A-4130-B15A-86544851017A}" dt="2024-07-16T00:02:18.565" v="105" actId="478"/>
          <ac:picMkLst>
            <pc:docMk/>
            <pc:sldMk cId="2309950288" sldId="483"/>
            <ac:picMk id="1048" creationId="{E5B7F28D-01CA-41E5-8262-7A4894947649}"/>
          </ac:picMkLst>
        </pc:picChg>
        <pc:picChg chg="del">
          <ac:chgData name="Gupta, Sumit" userId="f0ccf871-59b0-415c-9062-a948b6cd6f89" providerId="ADAL" clId="{6259742D-5F9A-4130-B15A-86544851017A}" dt="2024-07-16T00:02:15.612" v="104" actId="478"/>
          <ac:picMkLst>
            <pc:docMk/>
            <pc:sldMk cId="2309950288" sldId="483"/>
            <ac:picMk id="1050" creationId="{DE3AC9EE-E163-B26E-336C-B357D2470946}"/>
          </ac:picMkLst>
        </pc:picChg>
        <pc:picChg chg="del">
          <ac:chgData name="Gupta, Sumit" userId="f0ccf871-59b0-415c-9062-a948b6cd6f89" providerId="ADAL" clId="{6259742D-5F9A-4130-B15A-86544851017A}" dt="2024-07-16T00:02:15.612" v="104" actId="478"/>
          <ac:picMkLst>
            <pc:docMk/>
            <pc:sldMk cId="2309950288" sldId="483"/>
            <ac:picMk id="1052" creationId="{DB089B92-D9F2-024B-7857-6C9DA3DA04F1}"/>
          </ac:picMkLst>
        </pc:picChg>
        <pc:picChg chg="add mod">
          <ac:chgData name="Gupta, Sumit" userId="f0ccf871-59b0-415c-9062-a948b6cd6f89" providerId="ADAL" clId="{6259742D-5F9A-4130-B15A-86544851017A}" dt="2024-07-16T03:51:43.532" v="451" actId="14100"/>
          <ac:picMkLst>
            <pc:docMk/>
            <pc:sldMk cId="2309950288" sldId="483"/>
            <ac:picMk id="2050" creationId="{E3D79028-EE2F-F4C6-7A7D-1ADD14887142}"/>
          </ac:picMkLst>
        </pc:picChg>
        <pc:cxnChg chg="del">
          <ac:chgData name="Gupta, Sumit" userId="f0ccf871-59b0-415c-9062-a948b6cd6f89" providerId="ADAL" clId="{6259742D-5F9A-4130-B15A-86544851017A}" dt="2024-07-16T00:02:15.612" v="104" actId="478"/>
          <ac:cxnSpMkLst>
            <pc:docMk/>
            <pc:sldMk cId="2309950288" sldId="483"/>
            <ac:cxnSpMk id="6" creationId="{06D72A36-3D4C-3764-75F1-824D6BDD19DD}"/>
          </ac:cxnSpMkLst>
        </pc:cxnChg>
        <pc:cxnChg chg="del">
          <ac:chgData name="Gupta, Sumit" userId="f0ccf871-59b0-415c-9062-a948b6cd6f89" providerId="ADAL" clId="{6259742D-5F9A-4130-B15A-86544851017A}" dt="2024-07-16T00:02:15.612" v="104" actId="478"/>
          <ac:cxnSpMkLst>
            <pc:docMk/>
            <pc:sldMk cId="2309950288" sldId="483"/>
            <ac:cxnSpMk id="9" creationId="{CCECAA70-C603-21D8-5334-2F9622245F9C}"/>
          </ac:cxnSpMkLst>
        </pc:cxnChg>
        <pc:cxnChg chg="del">
          <ac:chgData name="Gupta, Sumit" userId="f0ccf871-59b0-415c-9062-a948b6cd6f89" providerId="ADAL" clId="{6259742D-5F9A-4130-B15A-86544851017A}" dt="2024-07-16T00:02:15.612" v="104" actId="478"/>
          <ac:cxnSpMkLst>
            <pc:docMk/>
            <pc:sldMk cId="2309950288" sldId="483"/>
            <ac:cxnSpMk id="10" creationId="{C9A832D0-CDA3-148E-02B6-EA748A02C465}"/>
          </ac:cxnSpMkLst>
        </pc:cxnChg>
        <pc:cxnChg chg="del">
          <ac:chgData name="Gupta, Sumit" userId="f0ccf871-59b0-415c-9062-a948b6cd6f89" providerId="ADAL" clId="{6259742D-5F9A-4130-B15A-86544851017A}" dt="2024-07-16T00:02:15.612" v="104" actId="478"/>
          <ac:cxnSpMkLst>
            <pc:docMk/>
            <pc:sldMk cId="2309950288" sldId="483"/>
            <ac:cxnSpMk id="11" creationId="{2ABFE2C1-EE54-346B-7D81-13E7BCA7E38F}"/>
          </ac:cxnSpMkLst>
        </pc:cxnChg>
        <pc:cxnChg chg="del">
          <ac:chgData name="Gupta, Sumit" userId="f0ccf871-59b0-415c-9062-a948b6cd6f89" providerId="ADAL" clId="{6259742D-5F9A-4130-B15A-86544851017A}" dt="2024-07-16T00:02:15.612" v="104" actId="478"/>
          <ac:cxnSpMkLst>
            <pc:docMk/>
            <pc:sldMk cId="2309950288" sldId="483"/>
            <ac:cxnSpMk id="14" creationId="{72BEEE1C-BA6E-E8FD-761F-AA7AA36D4A6F}"/>
          </ac:cxnSpMkLst>
        </pc:cxnChg>
        <pc:cxnChg chg="del">
          <ac:chgData name="Gupta, Sumit" userId="f0ccf871-59b0-415c-9062-a948b6cd6f89" providerId="ADAL" clId="{6259742D-5F9A-4130-B15A-86544851017A}" dt="2024-07-16T00:02:11.935" v="103" actId="478"/>
          <ac:cxnSpMkLst>
            <pc:docMk/>
            <pc:sldMk cId="2309950288" sldId="483"/>
            <ac:cxnSpMk id="19" creationId="{142A81F7-B960-7528-FFCB-4ACA2089D5B8}"/>
          </ac:cxnSpMkLst>
        </pc:cxnChg>
        <pc:cxnChg chg="del">
          <ac:chgData name="Gupta, Sumit" userId="f0ccf871-59b0-415c-9062-a948b6cd6f89" providerId="ADAL" clId="{6259742D-5F9A-4130-B15A-86544851017A}" dt="2024-07-16T00:02:11.935" v="103" actId="478"/>
          <ac:cxnSpMkLst>
            <pc:docMk/>
            <pc:sldMk cId="2309950288" sldId="483"/>
            <ac:cxnSpMk id="41" creationId="{286CA9E8-0844-2ACF-32BA-1F06D27F2308}"/>
          </ac:cxnSpMkLst>
        </pc:cxnChg>
      </pc:sldChg>
      <pc:sldChg chg="add del">
        <pc:chgData name="Gupta, Sumit" userId="f0ccf871-59b0-415c-9062-a948b6cd6f89" providerId="ADAL" clId="{6259742D-5F9A-4130-B15A-86544851017A}" dt="2024-07-16T03:50:22.221" v="425"/>
        <pc:sldMkLst>
          <pc:docMk/>
          <pc:sldMk cId="2482572034" sldId="48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7-089D-4B90-8D1C-C880D5DF5E28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D8DF20-4BD5-458B-85F9-CBE14EFB1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617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16E3-14E1-B091-74A1-B92C1F80B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BA74EE-6EE2-4FA0-D466-8620878E0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28DAA-55FB-08D4-1F2B-56B739F74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E27FE-97F2-4754-9752-86EB72261F87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2CB72-A2FD-477A-4A0D-CD0051D72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E7B44-1686-DE29-4428-84877311C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220E-3980-4392-8AF8-28F9BF00C3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261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03778-C6E8-9E25-A816-25488C075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22269-B423-E1FC-9B55-B2EC2AF84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C4801-9751-2180-90CF-46F90C0EB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E27FE-97F2-4754-9752-86EB72261F87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E0DCD-415A-A324-036A-56DECBAF7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8C84F-D664-9655-0A52-B410ACE0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220E-3980-4392-8AF8-28F9BF00C3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86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1FD40-1D5A-4DB2-D0A7-1EDA96EAB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5C865-C4E7-FD49-0B01-630D594A2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252DA-FEBC-8161-2C4D-E9A53C41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E27FE-97F2-4754-9752-86EB72261F87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12552-875B-FCB6-65FC-93E13BBBD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11218-2596-E39B-AA4E-C0D2AA91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220E-3980-4392-8AF8-28F9BF00C3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841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2EB9-B186-B10F-99E3-05948287C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296D2-19A6-F5F3-ECB5-51BEA860A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FE1589-AE75-B44C-F6C0-5413E110A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7217E-6844-D7FF-014B-3258C1092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E27FE-97F2-4754-9752-86EB72261F87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DBDAA-BEF8-1A20-9611-A87A28BA3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8CBA5-CAC0-F943-24A7-6F9B0E071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220E-3980-4392-8AF8-28F9BF00C3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356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29BCB-69A4-21D9-7303-9FD74C47E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2787A-372B-21A8-7170-D35C6C1DB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1854A-1122-98A2-4075-6975F0400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D0278-6DFC-AD97-D5F3-37D947AFC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3D964D-A97E-83D0-CC5D-1E295FBF84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787F71-D0A6-7542-8D05-559F9C2D1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E27FE-97F2-4754-9752-86EB72261F87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53135B-7A68-172D-CA3A-671BDF8B5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E1A983-059B-C3D9-8553-7E818EA75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220E-3980-4392-8AF8-28F9BF00C3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7607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9A26-DF0B-0695-C48E-1B774EB8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EBE6B4-48D3-D143-CC07-12726FCA8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E27FE-97F2-4754-9752-86EB72261F87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B85B2-ABEF-CDB2-A069-942FD0F11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3DCEC6-880E-5763-4E0D-F90E601B4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220E-3980-4392-8AF8-28F9BF00C3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013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F342F5-C41B-2374-1F2C-088140345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E27FE-97F2-4754-9752-86EB72261F87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BABCF-DE9B-99F9-CFC7-7E7AF36E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60540-5BB6-51E9-8744-A326830C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220E-3980-4392-8AF8-28F9BF00C3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188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B13D1-13E1-CF47-0D55-DB1557ED3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FF117-CA2C-BD68-4CC3-F3903AA49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1589DA-4412-9839-18B0-38190223E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B72A9-E4F4-6341-9369-4E7DD20F2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E27FE-97F2-4754-9752-86EB72261F87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DD40B-D857-625F-12DD-1455BB976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E1D7B-98EA-383C-2635-B375C322B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220E-3980-4392-8AF8-28F9BF00C3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292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AAA5E-674D-8DDE-85A4-5F968A514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E7F2E5-5F7B-BDE4-B269-061A298D09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7D552-1BA0-8F61-1326-06299EA04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388E2-272F-6B36-5D1C-71229C8AA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E27FE-97F2-4754-9752-86EB72261F87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68C6F-B688-73B6-0231-EB109B505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07675-36BA-FA35-5B33-6812009BF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220E-3980-4392-8AF8-28F9BF00C3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277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196C3-E6DD-6795-C96D-5FC286DF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08511B-4BF0-CCBD-80EC-A4540B691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30FD2-B1C1-8DDA-B24F-1EE11EA73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E27FE-97F2-4754-9752-86EB72261F87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EC7CC-7485-0DAC-689C-0EB9D1DD0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E1819-B921-0646-F5AF-04F2E2E47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220E-3980-4392-8AF8-28F9BF00C3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006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FB9FFE-0647-4720-7FD4-D0235F598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174189-5358-8C45-5587-AAF5B14D93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B67D-C5AE-5521-A6DF-3017E0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E27FE-97F2-4754-9752-86EB72261F87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EDED8-0C88-3AF8-B6E2-C96337899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E8B09-EC27-50EB-DC56-99C761BA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220E-3980-4392-8AF8-28F9BF00C3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1666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" descr="Image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1"/>
            <a:ext cx="9144000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Grid - Transparent.png" descr="Grid - Transparent.png"/>
          <p:cNvPicPr>
            <a:picLocks noChangeAspect="1"/>
          </p:cNvPicPr>
          <p:nvPr/>
        </p:nvPicPr>
        <p:blipFill>
          <a:blip r:embed="rId3">
            <a:alphaModFix amt="9652"/>
          </a:blip>
          <a:srcRect l="3091" t="41527" r="8447" b="8712"/>
          <a:stretch>
            <a:fillRect/>
          </a:stretch>
        </p:blipFill>
        <p:spPr>
          <a:xfrm>
            <a:off x="0" y="2242"/>
            <a:ext cx="9144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126481"/>
            <a:ext cx="2133600" cy="459741"/>
          </a:xfrm>
          <a:prstGeom prst="rect">
            <a:avLst/>
          </a:prstGeom>
          <a:ln w="25400"/>
        </p:spPr>
        <p:txBody>
          <a:bodyPr lIns="91439" tIns="91439" rIns="91439" bIns="91439" anchor="ctr"/>
          <a:lstStyle>
            <a:lvl1pPr algn="l" defTabSz="685800">
              <a:lnSpc>
                <a:spcPct val="90000"/>
              </a:lnSpc>
              <a:spcBef>
                <a:spcPts val="750"/>
              </a:spcBef>
              <a:defRPr sz="1800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725484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5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C10805-3364-C9EC-3A70-645C46BA9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5F815-4CDD-6423-C0F1-F81740811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E8FA6-3C94-6C7F-801F-412777DFEB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E27FE-97F2-4754-9752-86EB72261F87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561B7-D91B-843F-2778-F4A91DDD22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4D0F5-16F0-7A16-E89F-10BA593A8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4220E-3980-4392-8AF8-28F9BF00C3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88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Automation Framework using 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</a:rPr>
              <a:t>Cypress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02291"/>
            <a:ext cx="6085643" cy="55429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4D56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3-Sept-2024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78D298-3E76-E920-31E6-98877FB3D847}"/>
              </a:ext>
            </a:extLst>
          </p:cNvPr>
          <p:cNvSpPr/>
          <p:nvPr/>
        </p:nvSpPr>
        <p:spPr>
          <a:xfrm>
            <a:off x="488273" y="1105243"/>
            <a:ext cx="8247354" cy="35103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57175" indent="-257175" defTabSz="685800" fontAlgn="ctr">
              <a:buFontTx/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Problem Statement</a:t>
            </a:r>
          </a:p>
          <a:p>
            <a:pPr marL="257175" indent="-257175" defTabSz="685800" fontAlgn="ctr">
              <a:buFontTx/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Automation Scope</a:t>
            </a:r>
          </a:p>
          <a:p>
            <a:pPr marL="257175" indent="-257175" defTabSz="685800" fontAlgn="ctr">
              <a:buFontTx/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Outcomes and Improvements – After Automation </a:t>
            </a:r>
          </a:p>
          <a:p>
            <a:pPr marL="257175" indent="-257175" defTabSz="685800" fontAlgn="ctr">
              <a:buFontTx/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Demo</a:t>
            </a:r>
          </a:p>
          <a:p>
            <a:pPr marL="257175" indent="-257175" defTabSz="685800" fontAlgn="ctr">
              <a:buFontTx/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Sample Report</a:t>
            </a:r>
          </a:p>
          <a:p>
            <a:pPr marL="257175" indent="-257175" defTabSz="685800" fontAlgn="ctr">
              <a:buFontTx/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Roadmap</a:t>
            </a:r>
          </a:p>
          <a:p>
            <a:pPr marL="257175" indent="-257175" defTabSz="685800" fontAlgn="ctr">
              <a:buFontTx/>
              <a:buAutoNum type="arabicPeriod"/>
            </a:pPr>
            <a:r>
              <a:rPr lang="en-US" sz="15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Q/A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87298E-F31C-3BFA-D77D-6A978A2FF2AC}"/>
              </a:ext>
            </a:extLst>
          </p:cNvPr>
          <p:cNvSpPr/>
          <p:nvPr/>
        </p:nvSpPr>
        <p:spPr>
          <a:xfrm>
            <a:off x="488273" y="274607"/>
            <a:ext cx="8247354" cy="4264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1964366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87298E-F31C-3BFA-D77D-6A978A2FF2AC}"/>
              </a:ext>
            </a:extLst>
          </p:cNvPr>
          <p:cNvSpPr/>
          <p:nvPr/>
        </p:nvSpPr>
        <p:spPr>
          <a:xfrm>
            <a:off x="328473" y="221340"/>
            <a:ext cx="8487053" cy="4264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Problem Statement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C0B79D-EFFC-599E-91FA-7CBCC9DF5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557070"/>
              </p:ext>
            </p:extLst>
          </p:nvPr>
        </p:nvGraphicFramePr>
        <p:xfrm>
          <a:off x="328472" y="829840"/>
          <a:ext cx="8487053" cy="4241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3131">
                  <a:extLst>
                    <a:ext uri="{9D8B030D-6E8A-4147-A177-3AD203B41FA5}">
                      <a16:colId xmlns:a16="http://schemas.microsoft.com/office/drawing/2014/main" val="2805584005"/>
                    </a:ext>
                  </a:extLst>
                </a:gridCol>
                <a:gridCol w="6163922">
                  <a:extLst>
                    <a:ext uri="{9D8B030D-6E8A-4147-A177-3AD203B41FA5}">
                      <a16:colId xmlns:a16="http://schemas.microsoft.com/office/drawing/2014/main" val="1546767730"/>
                    </a:ext>
                  </a:extLst>
                </a:gridCol>
              </a:tblGrid>
              <a:tr h="239697">
                <a:tc>
                  <a:txBody>
                    <a:bodyPr/>
                    <a:lstStyle/>
                    <a:p>
                      <a:r>
                        <a:rPr lang="en-US" b="1" dirty="0"/>
                        <a:t>Problem Area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Challenges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479590"/>
                  </a:ext>
                </a:extLst>
              </a:tr>
              <a:tr h="594306">
                <a:tc>
                  <a:txBody>
                    <a:bodyPr/>
                    <a:lstStyle/>
                    <a:p>
                      <a:r>
                        <a:rPr lang="en-US" b="0" dirty="0"/>
                        <a:t>Time-Consuming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Manually running scripts can be extremely time-consuming, especially as the number of scripts increases, during multiple browsers and testing in various viewports and on various devices.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Each page needs to be scanned manually for accessibility testing, which is a time-consuming task.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Each test case needs to be executed step-by-step, which slows down the testing process.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048447"/>
                  </a:ext>
                </a:extLst>
              </a:tr>
              <a:tr h="492790">
                <a:tc>
                  <a:txBody>
                    <a:bodyPr/>
                    <a:lstStyle/>
                    <a:p>
                      <a:r>
                        <a:rPr lang="en-US" b="0" dirty="0"/>
                        <a:t>Error-Prone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Human error is a significant risk in manual testing.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Inconsistent execution due to varying interpretations of test cases by different testers.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6625397"/>
                  </a:ext>
                </a:extLst>
              </a:tr>
              <a:tr h="492790">
                <a:tc>
                  <a:txBody>
                    <a:bodyPr/>
                    <a:lstStyle/>
                    <a:p>
                      <a:r>
                        <a:rPr lang="en-US" b="0" dirty="0"/>
                        <a:t>Inefficiency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Manual testing is repetitive and can lead to tester fatigue.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Testing the same functionality repeatedly for different builds or versions is inefficient.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9915652"/>
                  </a:ext>
                </a:extLst>
              </a:tr>
              <a:tr h="492790">
                <a:tc>
                  <a:txBody>
                    <a:bodyPr/>
                    <a:lstStyle/>
                    <a:p>
                      <a:r>
                        <a:rPr lang="en-US" b="0" dirty="0"/>
                        <a:t>Limited Coverage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Due to time constraints, not all test cases can be executed manually. This often results in incomplete testing and potential undetected defects.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317604"/>
                  </a:ext>
                </a:extLst>
              </a:tr>
              <a:tr h="492790">
                <a:tc>
                  <a:txBody>
                    <a:bodyPr/>
                    <a:lstStyle/>
                    <a:p>
                      <a:r>
                        <a:rPr lang="en-US" b="0" dirty="0"/>
                        <a:t>Resource Intensive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Requires a significant number of human resources to execute tests manually.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433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239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87298E-F31C-3BFA-D77D-6A978A2FF2AC}"/>
              </a:ext>
            </a:extLst>
          </p:cNvPr>
          <p:cNvSpPr/>
          <p:nvPr/>
        </p:nvSpPr>
        <p:spPr>
          <a:xfrm>
            <a:off x="348343" y="221340"/>
            <a:ext cx="8560526" cy="4264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ctr"/>
            <a:r>
              <a:rPr lang="en-US" sz="16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Automation Scope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C0B79D-EFFC-599E-91FA-7CBCC9DF5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745812"/>
              </p:ext>
            </p:extLst>
          </p:nvPr>
        </p:nvGraphicFramePr>
        <p:xfrm>
          <a:off x="348342" y="878890"/>
          <a:ext cx="8560525" cy="37270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3312">
                  <a:extLst>
                    <a:ext uri="{9D8B030D-6E8A-4147-A177-3AD203B41FA5}">
                      <a16:colId xmlns:a16="http://schemas.microsoft.com/office/drawing/2014/main" val="2805584005"/>
                    </a:ext>
                  </a:extLst>
                </a:gridCol>
                <a:gridCol w="5467213">
                  <a:extLst>
                    <a:ext uri="{9D8B030D-6E8A-4147-A177-3AD203B41FA5}">
                      <a16:colId xmlns:a16="http://schemas.microsoft.com/office/drawing/2014/main" val="1546767730"/>
                    </a:ext>
                  </a:extLst>
                </a:gridCol>
              </a:tblGrid>
              <a:tr h="239697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79590"/>
                  </a:ext>
                </a:extLst>
              </a:tr>
              <a:tr h="368645">
                <a:tc>
                  <a:txBody>
                    <a:bodyPr/>
                    <a:lstStyle/>
                    <a:p>
                      <a:r>
                        <a:rPr lang="en-US" dirty="0"/>
                        <a:t>Broken links health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Automate the broken link health check for all pages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048447"/>
                  </a:ext>
                </a:extLst>
              </a:tr>
              <a:tr h="328473">
                <a:tc>
                  <a:txBody>
                    <a:bodyPr/>
                    <a:lstStyle/>
                    <a:p>
                      <a:r>
                        <a:rPr lang="en-US" dirty="0"/>
                        <a:t>Page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Validate each broken link redirect to the expected 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332000"/>
                  </a:ext>
                </a:extLst>
              </a:tr>
              <a:tr h="492790">
                <a:tc>
                  <a:txBody>
                    <a:bodyPr/>
                    <a:lstStyle/>
                    <a:p>
                      <a:r>
                        <a:rPr lang="en-US" dirty="0"/>
                        <a:t>Functionalities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Quote retrieval using various zip codes on multiple screens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Login functionality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Contact Us etc.…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896315"/>
                  </a:ext>
                </a:extLst>
              </a:tr>
              <a:tr h="347783">
                <a:tc>
                  <a:txBody>
                    <a:bodyPr/>
                    <a:lstStyle/>
                    <a:p>
                      <a:r>
                        <a:rPr lang="en-US" dirty="0"/>
                        <a:t>Multi Browser 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Execute automation scripts in multiple browsers (Chrome, Edge, Safari)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625397"/>
                  </a:ext>
                </a:extLst>
              </a:tr>
              <a:tr h="492790">
                <a:tc>
                  <a:txBody>
                    <a:bodyPr/>
                    <a:lstStyle/>
                    <a:p>
                      <a:r>
                        <a:rPr lang="en-US" dirty="0"/>
                        <a:t>Multiple Devices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Use viewport settings in Chrome Browser for testing on various devices to ensure compatibility across devices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915652"/>
                  </a:ext>
                </a:extLst>
              </a:tr>
              <a:tr h="337494">
                <a:tc>
                  <a:txBody>
                    <a:bodyPr/>
                    <a:lstStyle/>
                    <a:p>
                      <a:r>
                        <a:rPr lang="en-US" dirty="0"/>
                        <a:t>Accessibility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Conduct Axe scans on all screens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17604"/>
                  </a:ext>
                </a:extLst>
              </a:tr>
              <a:tr h="332976">
                <a:tc>
                  <a:txBody>
                    <a:bodyPr/>
                    <a:lstStyle/>
                    <a:p>
                      <a:r>
                        <a:rPr lang="en-US" dirty="0"/>
                        <a:t>Parallel 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Utilize GitHub Concourse for parallel execution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433687"/>
                  </a:ext>
                </a:extLst>
              </a:tr>
              <a:tr h="492790">
                <a:tc>
                  <a:txBody>
                    <a:bodyPr/>
                    <a:lstStyle/>
                    <a:p>
                      <a:r>
                        <a:rPr lang="en-US" dirty="0"/>
                        <a:t>Reporting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Generate consolidated reports (Excel) and leadership reports (HTML)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Automatic email for reporting to stakeholders after execution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036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326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87298E-F31C-3BFA-D77D-6A978A2FF2AC}"/>
              </a:ext>
            </a:extLst>
          </p:cNvPr>
          <p:cNvSpPr/>
          <p:nvPr/>
        </p:nvSpPr>
        <p:spPr>
          <a:xfrm>
            <a:off x="435007" y="221340"/>
            <a:ext cx="8362764" cy="4264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ctr"/>
            <a:r>
              <a:rPr lang="en-US" sz="16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Outcomes and Improvements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C0B79D-EFFC-599E-91FA-7CBCC9DF5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776479"/>
              </p:ext>
            </p:extLst>
          </p:nvPr>
        </p:nvGraphicFramePr>
        <p:xfrm>
          <a:off x="435006" y="745725"/>
          <a:ext cx="836276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1852">
                  <a:extLst>
                    <a:ext uri="{9D8B030D-6E8A-4147-A177-3AD203B41FA5}">
                      <a16:colId xmlns:a16="http://schemas.microsoft.com/office/drawing/2014/main" val="2805584005"/>
                    </a:ext>
                  </a:extLst>
                </a:gridCol>
                <a:gridCol w="5340913">
                  <a:extLst>
                    <a:ext uri="{9D8B030D-6E8A-4147-A177-3AD203B41FA5}">
                      <a16:colId xmlns:a16="http://schemas.microsoft.com/office/drawing/2014/main" val="1546767730"/>
                    </a:ext>
                  </a:extLst>
                </a:gridCol>
              </a:tblGrid>
              <a:tr h="239697">
                <a:tc>
                  <a:txBody>
                    <a:bodyPr/>
                    <a:lstStyle/>
                    <a:p>
                      <a:r>
                        <a:rPr lang="en-US" b="1" dirty="0"/>
                        <a:t>Resolution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Outcomes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479590"/>
                  </a:ext>
                </a:extLst>
              </a:tr>
              <a:tr h="594306">
                <a:tc>
                  <a:txBody>
                    <a:bodyPr/>
                    <a:lstStyle/>
                    <a:p>
                      <a:r>
                        <a:rPr lang="en-US" b="0" dirty="0"/>
                        <a:t>Speed and Efficiency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Automated tests execute faster than manual tests.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Multiple tests in parallel, reducing overall testing time.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Frees up testers to focus on more complex, exploratory testing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048447"/>
                  </a:ext>
                </a:extLst>
              </a:tr>
              <a:tr h="492790">
                <a:tc>
                  <a:txBody>
                    <a:bodyPr/>
                    <a:lstStyle/>
                    <a:p>
                      <a:r>
                        <a:rPr lang="en-US" b="0" dirty="0"/>
                        <a:t>Accuracy and Consistency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Automation eliminates the risk of human error.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Tests are executed in a consistent manner every time.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6625397"/>
                  </a:ext>
                </a:extLst>
              </a:tr>
              <a:tr h="492790">
                <a:tc>
                  <a:txBody>
                    <a:bodyPr/>
                    <a:lstStyle/>
                    <a:p>
                      <a:r>
                        <a:rPr lang="en-US" b="0" dirty="0"/>
                        <a:t>Improved Test Coverage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Allows for the execution of a large number of test cases.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Facilitates thorough testing of all aspects of the application.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9915652"/>
                  </a:ext>
                </a:extLst>
              </a:tr>
              <a:tr h="49279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Release Confidence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Comprehensive testing across browsers, devices, and accessibility compliance build higher confidence in release quality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317604"/>
                  </a:ext>
                </a:extLst>
              </a:tr>
              <a:tr h="492790">
                <a:tc>
                  <a:txBody>
                    <a:bodyPr/>
                    <a:lstStyle/>
                    <a:p>
                      <a:r>
                        <a:rPr lang="en-US" b="0" dirty="0"/>
                        <a:t>Cost-Effective in the Long Run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Initial investment in automation tools and scripts can be high, but it reduces long-term costs.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433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958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Rectangle: Rounded Corners 1080">
            <a:extLst>
              <a:ext uri="{FF2B5EF4-FFF2-40B4-BE49-F238E27FC236}">
                <a16:creationId xmlns:a16="http://schemas.microsoft.com/office/drawing/2014/main" id="{BF4D13AB-EBA2-F2F0-B875-1FDD9B07DD54}"/>
              </a:ext>
            </a:extLst>
          </p:cNvPr>
          <p:cNvSpPr/>
          <p:nvPr/>
        </p:nvSpPr>
        <p:spPr>
          <a:xfrm>
            <a:off x="261129" y="224503"/>
            <a:ext cx="8559376" cy="37425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Framework Demo &amp; Architecture Diagram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BCDB5D9-1642-1FDE-1ECF-6415242D0CD6}"/>
              </a:ext>
            </a:extLst>
          </p:cNvPr>
          <p:cNvSpPr/>
          <p:nvPr/>
        </p:nvSpPr>
        <p:spPr>
          <a:xfrm>
            <a:off x="2285017" y="1857262"/>
            <a:ext cx="4450556" cy="55644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129F695C-9033-51B3-C1DB-BE3CA0EA0BC5}"/>
              </a:ext>
            </a:extLst>
          </p:cNvPr>
          <p:cNvSpPr/>
          <p:nvPr/>
        </p:nvSpPr>
        <p:spPr>
          <a:xfrm>
            <a:off x="4001381" y="1137062"/>
            <a:ext cx="991981" cy="303610"/>
          </a:xfrm>
          <a:prstGeom prst="flowChartTermina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900" dirty="0">
                <a:solidFill>
                  <a:schemeClr val="tx1"/>
                </a:solidFill>
                <a:latin typeface="Calibri" panose="020F0502020204030204"/>
              </a:rPr>
              <a:t>Run Scripts (runner.js)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6BCCE72-C0F4-0921-4B8A-5EAA4BFB5C89}"/>
              </a:ext>
            </a:extLst>
          </p:cNvPr>
          <p:cNvSpPr/>
          <p:nvPr/>
        </p:nvSpPr>
        <p:spPr>
          <a:xfrm>
            <a:off x="2280487" y="2658199"/>
            <a:ext cx="4450556" cy="96941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674C2BB-9F0F-B2E8-4508-D59781378AB3}"/>
              </a:ext>
            </a:extLst>
          </p:cNvPr>
          <p:cNvSpPr/>
          <p:nvPr/>
        </p:nvSpPr>
        <p:spPr>
          <a:xfrm>
            <a:off x="2529593" y="3950130"/>
            <a:ext cx="3873852" cy="7870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3C0BF4-339F-1EAA-9D85-E6BA6F0B2F42}"/>
              </a:ext>
            </a:extLst>
          </p:cNvPr>
          <p:cNvSpPr/>
          <p:nvPr/>
        </p:nvSpPr>
        <p:spPr>
          <a:xfrm>
            <a:off x="2481469" y="2702835"/>
            <a:ext cx="1337324" cy="839161"/>
          </a:xfrm>
          <a:prstGeom prst="rect">
            <a:avLst/>
          </a:prstGeom>
          <a:solidFill>
            <a:srgbClr val="779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Flowchart: Terminator 33">
            <a:extLst>
              <a:ext uri="{FF2B5EF4-FFF2-40B4-BE49-F238E27FC236}">
                <a16:creationId xmlns:a16="http://schemas.microsoft.com/office/drawing/2014/main" id="{67A19C3B-3D2D-5511-3B82-4091C15F6708}"/>
              </a:ext>
            </a:extLst>
          </p:cNvPr>
          <p:cNvSpPr/>
          <p:nvPr/>
        </p:nvSpPr>
        <p:spPr>
          <a:xfrm>
            <a:off x="2496727" y="2721471"/>
            <a:ext cx="1283746" cy="218826"/>
          </a:xfrm>
          <a:prstGeom prst="flowChartTerminator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900" b="1" dirty="0">
                <a:solidFill>
                  <a:prstClr val="black"/>
                </a:solidFill>
                <a:latin typeface="Calibri" panose="020F0502020204030204"/>
              </a:rPr>
              <a:t>Input Test Data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CB39151-C7CD-E4DF-0612-2B1E8EB2A6C7}"/>
              </a:ext>
            </a:extLst>
          </p:cNvPr>
          <p:cNvSpPr/>
          <p:nvPr/>
        </p:nvSpPr>
        <p:spPr>
          <a:xfrm>
            <a:off x="3904269" y="2709104"/>
            <a:ext cx="1283746" cy="832892"/>
          </a:xfrm>
          <a:prstGeom prst="rect">
            <a:avLst/>
          </a:prstGeom>
          <a:solidFill>
            <a:srgbClr val="779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D5ECC50-A63D-9F9D-4236-AF72D1EF9C86}"/>
              </a:ext>
            </a:extLst>
          </p:cNvPr>
          <p:cNvSpPr/>
          <p:nvPr/>
        </p:nvSpPr>
        <p:spPr>
          <a:xfrm>
            <a:off x="5293601" y="2702835"/>
            <a:ext cx="1283746" cy="832893"/>
          </a:xfrm>
          <a:prstGeom prst="rect">
            <a:avLst/>
          </a:prstGeom>
          <a:solidFill>
            <a:srgbClr val="779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Flowchart: Terminator 32">
            <a:extLst>
              <a:ext uri="{FF2B5EF4-FFF2-40B4-BE49-F238E27FC236}">
                <a16:creationId xmlns:a16="http://schemas.microsoft.com/office/drawing/2014/main" id="{007FABF0-7B9A-47B1-F02C-D62E49011E57}"/>
              </a:ext>
            </a:extLst>
          </p:cNvPr>
          <p:cNvSpPr/>
          <p:nvPr/>
        </p:nvSpPr>
        <p:spPr>
          <a:xfrm>
            <a:off x="3923453" y="2702835"/>
            <a:ext cx="1249211" cy="218826"/>
          </a:xfrm>
          <a:prstGeom prst="flowChartTerminator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900" b="1" dirty="0">
                <a:solidFill>
                  <a:prstClr val="black"/>
                </a:solidFill>
                <a:latin typeface="Calibri" panose="020F0502020204030204"/>
              </a:rPr>
              <a:t>Object Repository</a:t>
            </a:r>
          </a:p>
        </p:txBody>
      </p:sp>
      <p:sp>
        <p:nvSpPr>
          <p:cNvPr id="32" name="Flowchart: Terminator 31">
            <a:extLst>
              <a:ext uri="{FF2B5EF4-FFF2-40B4-BE49-F238E27FC236}">
                <a16:creationId xmlns:a16="http://schemas.microsoft.com/office/drawing/2014/main" id="{BB4F4758-3202-CD1B-E9D9-6E7076F1B1EB}"/>
              </a:ext>
            </a:extLst>
          </p:cNvPr>
          <p:cNvSpPr/>
          <p:nvPr/>
        </p:nvSpPr>
        <p:spPr>
          <a:xfrm>
            <a:off x="5307236" y="2709104"/>
            <a:ext cx="1252380" cy="218827"/>
          </a:xfrm>
          <a:prstGeom prst="flowChartTerminator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900" b="1" dirty="0">
                <a:solidFill>
                  <a:prstClr val="black"/>
                </a:solidFill>
                <a:latin typeface="Calibri" panose="020F0502020204030204"/>
              </a:rPr>
              <a:t>Reporting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F50295-2B6E-6051-39F6-F16DDED4998A}"/>
              </a:ext>
            </a:extLst>
          </p:cNvPr>
          <p:cNvSpPr txBox="1"/>
          <p:nvPr/>
        </p:nvSpPr>
        <p:spPr>
          <a:xfrm>
            <a:off x="3292286" y="3913156"/>
            <a:ext cx="239111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350" b="1" dirty="0">
                <a:solidFill>
                  <a:prstClr val="black"/>
                </a:solidFill>
                <a:latin typeface="Calibri" panose="020F0502020204030204"/>
              </a:rPr>
              <a:t>Application Under Test (AUT)</a:t>
            </a:r>
          </a:p>
        </p:txBody>
      </p:sp>
      <p:pic>
        <p:nvPicPr>
          <p:cNvPr id="1034" name="Picture 10" descr="Cell phone - Free technology icons">
            <a:extLst>
              <a:ext uri="{FF2B5EF4-FFF2-40B4-BE49-F238E27FC236}">
                <a16:creationId xmlns:a16="http://schemas.microsoft.com/office/drawing/2014/main" id="{CF6BAF6E-D152-CF63-BB7B-1740A3F4D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632" y="3064528"/>
            <a:ext cx="416639" cy="34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ml - Free interface icons">
            <a:extLst>
              <a:ext uri="{FF2B5EF4-FFF2-40B4-BE49-F238E27FC236}">
                <a16:creationId xmlns:a16="http://schemas.microsoft.com/office/drawing/2014/main" id="{129522C3-9B81-53A4-9288-076CC3EAC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826" y="3064389"/>
            <a:ext cx="424794" cy="36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ew Edge, Firefox, Chrome '100' Updates Will Break Some Websites">
            <a:extLst>
              <a:ext uri="{FF2B5EF4-FFF2-40B4-BE49-F238E27FC236}">
                <a16:creationId xmlns:a16="http://schemas.microsoft.com/office/drawing/2014/main" id="{29F0AE6C-7B9C-F56F-FF41-CE6E139F9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483" y="4321447"/>
            <a:ext cx="1425568" cy="34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4377D36-721C-1239-DC7D-3D732A08B260}"/>
              </a:ext>
            </a:extLst>
          </p:cNvPr>
          <p:cNvSpPr/>
          <p:nvPr/>
        </p:nvSpPr>
        <p:spPr>
          <a:xfrm>
            <a:off x="261128" y="876400"/>
            <a:ext cx="1401596" cy="38607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5C947D0-8C7B-CDBB-8722-1A8AAB1C50B7}"/>
              </a:ext>
            </a:extLst>
          </p:cNvPr>
          <p:cNvSpPr/>
          <p:nvPr/>
        </p:nvSpPr>
        <p:spPr>
          <a:xfrm>
            <a:off x="7384473" y="876398"/>
            <a:ext cx="1436032" cy="38607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A3E51F-3F5A-E60D-D367-E42540A258B5}"/>
              </a:ext>
            </a:extLst>
          </p:cNvPr>
          <p:cNvSpPr txBox="1"/>
          <p:nvPr/>
        </p:nvSpPr>
        <p:spPr>
          <a:xfrm>
            <a:off x="328881" y="958086"/>
            <a:ext cx="1323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900" b="1" dirty="0">
                <a:solidFill>
                  <a:prstClr val="black"/>
                </a:solidFill>
                <a:latin typeface="Calibri" panose="020F0502020204030204"/>
              </a:rPr>
              <a:t>Continuous Integration (CI Servers)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AAF35E-0753-F0ED-D813-09C6470F7445}"/>
              </a:ext>
            </a:extLst>
          </p:cNvPr>
          <p:cNvSpPr txBox="1"/>
          <p:nvPr/>
        </p:nvSpPr>
        <p:spPr>
          <a:xfrm>
            <a:off x="7415920" y="979403"/>
            <a:ext cx="13231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900" b="1" dirty="0">
                <a:solidFill>
                  <a:prstClr val="black"/>
                </a:solidFill>
                <a:latin typeface="Calibri" panose="020F0502020204030204"/>
              </a:rPr>
              <a:t>Test Management</a:t>
            </a:r>
          </a:p>
        </p:txBody>
      </p:sp>
      <p:sp>
        <p:nvSpPr>
          <p:cNvPr id="46" name="Flowchart: Terminator 45">
            <a:extLst>
              <a:ext uri="{FF2B5EF4-FFF2-40B4-BE49-F238E27FC236}">
                <a16:creationId xmlns:a16="http://schemas.microsoft.com/office/drawing/2014/main" id="{AD273133-E00B-8A52-B360-313572D96F46}"/>
              </a:ext>
            </a:extLst>
          </p:cNvPr>
          <p:cNvSpPr/>
          <p:nvPr/>
        </p:nvSpPr>
        <p:spPr>
          <a:xfrm>
            <a:off x="300351" y="1409104"/>
            <a:ext cx="1323151" cy="30361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900" dirty="0">
                <a:solidFill>
                  <a:prstClr val="white"/>
                </a:solidFill>
                <a:latin typeface="Calibri" panose="020F0502020204030204"/>
              </a:rPr>
              <a:t>Build</a:t>
            </a:r>
          </a:p>
        </p:txBody>
      </p:sp>
      <p:sp>
        <p:nvSpPr>
          <p:cNvPr id="47" name="Flowchart: Terminator 46">
            <a:extLst>
              <a:ext uri="{FF2B5EF4-FFF2-40B4-BE49-F238E27FC236}">
                <a16:creationId xmlns:a16="http://schemas.microsoft.com/office/drawing/2014/main" id="{87CB977B-A947-42E6-20DF-314501A5F020}"/>
              </a:ext>
            </a:extLst>
          </p:cNvPr>
          <p:cNvSpPr/>
          <p:nvPr/>
        </p:nvSpPr>
        <p:spPr>
          <a:xfrm>
            <a:off x="294509" y="1784770"/>
            <a:ext cx="1323151" cy="30361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900" dirty="0">
                <a:solidFill>
                  <a:prstClr val="white"/>
                </a:solidFill>
                <a:latin typeface="Calibri" panose="020F0502020204030204"/>
              </a:rPr>
              <a:t>Run/ Initiate Tests</a:t>
            </a:r>
          </a:p>
        </p:txBody>
      </p:sp>
      <p:sp>
        <p:nvSpPr>
          <p:cNvPr id="48" name="Flowchart: Terminator 47">
            <a:extLst>
              <a:ext uri="{FF2B5EF4-FFF2-40B4-BE49-F238E27FC236}">
                <a16:creationId xmlns:a16="http://schemas.microsoft.com/office/drawing/2014/main" id="{EF01924C-16A3-6A60-6CF1-F6E6BDE40017}"/>
              </a:ext>
            </a:extLst>
          </p:cNvPr>
          <p:cNvSpPr/>
          <p:nvPr/>
        </p:nvSpPr>
        <p:spPr>
          <a:xfrm>
            <a:off x="294508" y="2157669"/>
            <a:ext cx="1323151" cy="30361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900" dirty="0">
                <a:solidFill>
                  <a:prstClr val="white"/>
                </a:solidFill>
                <a:latin typeface="Calibri" panose="020F0502020204030204"/>
              </a:rPr>
              <a:t>Repository</a:t>
            </a:r>
          </a:p>
        </p:txBody>
      </p:sp>
      <p:sp>
        <p:nvSpPr>
          <p:cNvPr id="49" name="Flowchart: Terminator 48">
            <a:extLst>
              <a:ext uri="{FF2B5EF4-FFF2-40B4-BE49-F238E27FC236}">
                <a16:creationId xmlns:a16="http://schemas.microsoft.com/office/drawing/2014/main" id="{0CDD2A32-CF9E-46A4-A031-313878C67481}"/>
              </a:ext>
            </a:extLst>
          </p:cNvPr>
          <p:cNvSpPr/>
          <p:nvPr/>
        </p:nvSpPr>
        <p:spPr>
          <a:xfrm>
            <a:off x="7446936" y="1300648"/>
            <a:ext cx="1323151" cy="30361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900" dirty="0">
                <a:solidFill>
                  <a:prstClr val="white"/>
                </a:solidFill>
                <a:latin typeface="Calibri" panose="020F0502020204030204"/>
              </a:rPr>
              <a:t>Test Cases/ User Stories</a:t>
            </a:r>
          </a:p>
        </p:txBody>
      </p:sp>
      <p:sp>
        <p:nvSpPr>
          <p:cNvPr id="50" name="Flowchart: Terminator 49">
            <a:extLst>
              <a:ext uri="{FF2B5EF4-FFF2-40B4-BE49-F238E27FC236}">
                <a16:creationId xmlns:a16="http://schemas.microsoft.com/office/drawing/2014/main" id="{411C9B57-FECB-024C-378C-8EA22C9CFC80}"/>
              </a:ext>
            </a:extLst>
          </p:cNvPr>
          <p:cNvSpPr/>
          <p:nvPr/>
        </p:nvSpPr>
        <p:spPr>
          <a:xfrm>
            <a:off x="7458887" y="1670247"/>
            <a:ext cx="1323151" cy="30361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900" dirty="0">
                <a:solidFill>
                  <a:prstClr val="white"/>
                </a:solidFill>
                <a:latin typeface="Calibri" panose="020F0502020204030204"/>
              </a:rPr>
              <a:t>Test Suites</a:t>
            </a:r>
          </a:p>
        </p:txBody>
      </p:sp>
      <p:sp>
        <p:nvSpPr>
          <p:cNvPr id="51" name="Flowchart: Terminator 50">
            <a:extLst>
              <a:ext uri="{FF2B5EF4-FFF2-40B4-BE49-F238E27FC236}">
                <a16:creationId xmlns:a16="http://schemas.microsoft.com/office/drawing/2014/main" id="{6A5BB20F-610E-913D-CFA0-5D3B26B0768C}"/>
              </a:ext>
            </a:extLst>
          </p:cNvPr>
          <p:cNvSpPr/>
          <p:nvPr/>
        </p:nvSpPr>
        <p:spPr>
          <a:xfrm>
            <a:off x="7458886" y="2043145"/>
            <a:ext cx="1323151" cy="30361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900" dirty="0">
                <a:solidFill>
                  <a:prstClr val="white"/>
                </a:solidFill>
                <a:latin typeface="Calibri" panose="020F0502020204030204"/>
              </a:rPr>
              <a:t>Test Execution</a:t>
            </a:r>
          </a:p>
        </p:txBody>
      </p:sp>
      <p:pic>
        <p:nvPicPr>
          <p:cNvPr id="1048" name="Picture 24" descr="Image result for Jenkins icon">
            <a:extLst>
              <a:ext uri="{FF2B5EF4-FFF2-40B4-BE49-F238E27FC236}">
                <a16:creationId xmlns:a16="http://schemas.microsoft.com/office/drawing/2014/main" id="{E5B7F28D-01CA-41E5-8262-7A4894947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81" y="4003795"/>
            <a:ext cx="1191320" cy="63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github icon">
            <a:extLst>
              <a:ext uri="{FF2B5EF4-FFF2-40B4-BE49-F238E27FC236}">
                <a16:creationId xmlns:a16="http://schemas.microsoft.com/office/drawing/2014/main" id="{DE3AC9EE-E163-B26E-336C-B357D2470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39" y="2582801"/>
            <a:ext cx="881617" cy="49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Jira icon">
            <a:extLst>
              <a:ext uri="{FF2B5EF4-FFF2-40B4-BE49-F238E27FC236}">
                <a16:creationId xmlns:a16="http://schemas.microsoft.com/office/drawing/2014/main" id="{DB089B92-D9F2-024B-7857-6C9DA3DA0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684" y="2688881"/>
            <a:ext cx="1121567" cy="64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BFE2C1-EE54-346B-7D81-13E7BCA7E38F}"/>
              </a:ext>
            </a:extLst>
          </p:cNvPr>
          <p:cNvCxnSpPr>
            <a:cxnSpLocks/>
          </p:cNvCxnSpPr>
          <p:nvPr/>
        </p:nvCxnSpPr>
        <p:spPr>
          <a:xfrm>
            <a:off x="4546142" y="2418168"/>
            <a:ext cx="0" cy="240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BEEE1C-BA6E-E8FD-761F-AA7AA36D4A6F}"/>
              </a:ext>
            </a:extLst>
          </p:cNvPr>
          <p:cNvCxnSpPr>
            <a:cxnSpLocks/>
          </p:cNvCxnSpPr>
          <p:nvPr/>
        </p:nvCxnSpPr>
        <p:spPr>
          <a:xfrm rot="180000">
            <a:off x="4505764" y="3627618"/>
            <a:ext cx="16082" cy="321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2A81F7-B960-7528-FFCB-4ACA2089D5B8}"/>
              </a:ext>
            </a:extLst>
          </p:cNvPr>
          <p:cNvCxnSpPr>
            <a:cxnSpLocks/>
          </p:cNvCxnSpPr>
          <p:nvPr/>
        </p:nvCxnSpPr>
        <p:spPr>
          <a:xfrm>
            <a:off x="6731043" y="3078967"/>
            <a:ext cx="65343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10" descr="Steps to Read Configuration from Properties File in Rest Assured Framework  - QA Automation">
            <a:extLst>
              <a:ext uri="{FF2B5EF4-FFF2-40B4-BE49-F238E27FC236}">
                <a16:creationId xmlns:a16="http://schemas.microsoft.com/office/drawing/2014/main" id="{40FFF08C-79F2-C367-1761-98AB4E0B7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87" y="3064527"/>
            <a:ext cx="529478" cy="35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D90339E-98D6-6696-F1EF-13B49D512919}"/>
              </a:ext>
            </a:extLst>
          </p:cNvPr>
          <p:cNvSpPr/>
          <p:nvPr/>
        </p:nvSpPr>
        <p:spPr>
          <a:xfrm>
            <a:off x="3904269" y="1968347"/>
            <a:ext cx="1189942" cy="3036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900" dirty="0">
              <a:solidFill>
                <a:prstClr val="white"/>
              </a:solidFill>
              <a:latin typeface="Calibri" panose="020F0502020204030204"/>
            </a:endParaRPr>
          </a:p>
          <a:p>
            <a:pPr algn="ctr" defTabSz="685800"/>
            <a:r>
              <a:rPr lang="en-US" sz="900" dirty="0">
                <a:solidFill>
                  <a:prstClr val="white"/>
                </a:solidFill>
                <a:latin typeface="Calibri" panose="020F0502020204030204"/>
              </a:rPr>
              <a:t>Master (master.cy.js)</a:t>
            </a:r>
          </a:p>
          <a:p>
            <a:pPr algn="ctr" defTabSz="685800"/>
            <a:endParaRPr lang="en-US" sz="9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EDA1BE8-50F3-1BFC-0D3B-31E72181F794}"/>
              </a:ext>
            </a:extLst>
          </p:cNvPr>
          <p:cNvSpPr/>
          <p:nvPr/>
        </p:nvSpPr>
        <p:spPr>
          <a:xfrm>
            <a:off x="2426711" y="1940356"/>
            <a:ext cx="950237" cy="35596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900" dirty="0">
                <a:solidFill>
                  <a:schemeClr val="tx1"/>
                </a:solidFill>
                <a:latin typeface="Calibri" panose="020F0502020204030204"/>
              </a:rPr>
              <a:t>Config File</a:t>
            </a:r>
          </a:p>
          <a:p>
            <a:pPr algn="ctr" defTabSz="685800"/>
            <a:r>
              <a:rPr lang="en-US" sz="900" dirty="0">
                <a:solidFill>
                  <a:schemeClr val="tx1"/>
                </a:solidFill>
                <a:latin typeface="Calibri" panose="020F0502020204030204"/>
              </a:rPr>
              <a:t>(</a:t>
            </a:r>
            <a:r>
              <a:rPr lang="en-US" sz="900" dirty="0" err="1">
                <a:solidFill>
                  <a:schemeClr val="tx1"/>
                </a:solidFill>
                <a:latin typeface="Calibri" panose="020F0502020204030204"/>
              </a:rPr>
              <a:t>Cypress.json</a:t>
            </a:r>
            <a:r>
              <a:rPr lang="en-US" sz="900" dirty="0">
                <a:solidFill>
                  <a:schemeClr val="tx1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11DB7BA-A892-CD85-0F09-96743B598C6E}"/>
              </a:ext>
            </a:extLst>
          </p:cNvPr>
          <p:cNvSpPr/>
          <p:nvPr/>
        </p:nvSpPr>
        <p:spPr>
          <a:xfrm>
            <a:off x="5716504" y="1933669"/>
            <a:ext cx="814675" cy="35596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900" dirty="0">
                <a:solidFill>
                  <a:schemeClr val="tx1"/>
                </a:solidFill>
                <a:latin typeface="Calibri" panose="020F0502020204030204"/>
              </a:rPr>
              <a:t>Fixtures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1850DDF-1947-9A5E-6577-8E912F66ECEC}"/>
              </a:ext>
            </a:extLst>
          </p:cNvPr>
          <p:cNvCxnSpPr>
            <a:cxnSpLocks/>
            <a:stCxn id="13" idx="3"/>
            <a:endCxn id="54" idx="1"/>
          </p:cNvCxnSpPr>
          <p:nvPr/>
        </p:nvCxnSpPr>
        <p:spPr>
          <a:xfrm>
            <a:off x="3376948" y="2118337"/>
            <a:ext cx="527321" cy="18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F4B6C5F5-9C49-E588-F5C0-3253ED6756F6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5083074" y="2111650"/>
            <a:ext cx="633430" cy="66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3400931B-326F-9EDD-859F-CBCD1AA3DE87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4510295" y="1445132"/>
            <a:ext cx="3510" cy="412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9" name="Picture 2" descr="Csv - Free interface icons">
            <a:extLst>
              <a:ext uri="{FF2B5EF4-FFF2-40B4-BE49-F238E27FC236}">
                <a16:creationId xmlns:a16="http://schemas.microsoft.com/office/drawing/2014/main" id="{C11AE8D4-FDC6-4774-5B81-A4CCE4B89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046" y="3024612"/>
            <a:ext cx="433069" cy="43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4" descr="Excel Icon | Microsoft Office Tiles Iconpack | carlosjj">
            <a:extLst>
              <a:ext uri="{FF2B5EF4-FFF2-40B4-BE49-F238E27FC236}">
                <a16:creationId xmlns:a16="http://schemas.microsoft.com/office/drawing/2014/main" id="{07E28CA3-D527-84B6-94AD-38AE971E1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589" y="3036174"/>
            <a:ext cx="433069" cy="43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4" descr="Excel Icon | Microsoft Office Tiles Iconpack | carlosjj">
            <a:extLst>
              <a:ext uri="{FF2B5EF4-FFF2-40B4-BE49-F238E27FC236}">
                <a16:creationId xmlns:a16="http://schemas.microsoft.com/office/drawing/2014/main" id="{993B0086-3721-CA5A-9ADF-E55798F15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115" y="3048486"/>
            <a:ext cx="388665" cy="38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6" descr="Email Icon Images – Browse 809,734 Stock Photos, Vectors ...">
            <a:extLst>
              <a:ext uri="{FF2B5EF4-FFF2-40B4-BE49-F238E27FC236}">
                <a16:creationId xmlns:a16="http://schemas.microsoft.com/office/drawing/2014/main" id="{25A397EE-15ED-72A1-EC13-A651DE67E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574" y="3052612"/>
            <a:ext cx="373042" cy="37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8" descr="Kobiton: Quality rails for smoother mobile application ...">
            <a:extLst>
              <a:ext uri="{FF2B5EF4-FFF2-40B4-BE49-F238E27FC236}">
                <a16:creationId xmlns:a16="http://schemas.microsoft.com/office/drawing/2014/main" id="{276A059C-3D94-C481-2364-321C6EFD4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589" y="4345383"/>
            <a:ext cx="852160" cy="3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10" descr="Cypress.io Logo &amp; Brand Assets (SVG, PNG and vector ...">
            <a:extLst>
              <a:ext uri="{FF2B5EF4-FFF2-40B4-BE49-F238E27FC236}">
                <a16:creationId xmlns:a16="http://schemas.microsoft.com/office/drawing/2014/main" id="{313812B0-BF1A-68F7-DCAC-B61E100C0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739" y="681855"/>
            <a:ext cx="1934920" cy="58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12" descr="Nodejs - Free brands and logotypes icons">
            <a:extLst>
              <a:ext uri="{FF2B5EF4-FFF2-40B4-BE49-F238E27FC236}">
                <a16:creationId xmlns:a16="http://schemas.microsoft.com/office/drawing/2014/main" id="{EC3A5217-B02C-8CC2-F375-AEA6F487D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15" y="3239133"/>
            <a:ext cx="876300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2" descr="Xray Test Management">
            <a:extLst>
              <a:ext uri="{FF2B5EF4-FFF2-40B4-BE49-F238E27FC236}">
                <a16:creationId xmlns:a16="http://schemas.microsoft.com/office/drawing/2014/main" id="{176B2306-62AD-10D9-D353-B43E46399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456" y="3692728"/>
            <a:ext cx="1318104" cy="44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6DD523D1-8FC8-E25A-0906-450D210C76D5}"/>
              </a:ext>
            </a:extLst>
          </p:cNvPr>
          <p:cNvCxnSpPr>
            <a:cxnSpLocks/>
          </p:cNvCxnSpPr>
          <p:nvPr/>
        </p:nvCxnSpPr>
        <p:spPr>
          <a:xfrm>
            <a:off x="1631587" y="2135485"/>
            <a:ext cx="65343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6" name="TextBox 1065">
            <a:extLst>
              <a:ext uri="{FF2B5EF4-FFF2-40B4-BE49-F238E27FC236}">
                <a16:creationId xmlns:a16="http://schemas.microsoft.com/office/drawing/2014/main" id="{E222D551-1CF3-8ED9-87CB-331330C03F33}"/>
              </a:ext>
            </a:extLst>
          </p:cNvPr>
          <p:cNvSpPr txBox="1"/>
          <p:nvPr/>
        </p:nvSpPr>
        <p:spPr>
          <a:xfrm>
            <a:off x="5161834" y="4147032"/>
            <a:ext cx="6806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900" b="1" dirty="0">
                <a:solidFill>
                  <a:prstClr val="black"/>
                </a:solidFill>
                <a:latin typeface="Calibri" panose="020F0502020204030204"/>
              </a:rPr>
              <a:t>Mobile</a:t>
            </a: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8ED2C1E0-753F-DC72-2754-2E4116909664}"/>
              </a:ext>
            </a:extLst>
          </p:cNvPr>
          <p:cNvSpPr txBox="1"/>
          <p:nvPr/>
        </p:nvSpPr>
        <p:spPr>
          <a:xfrm>
            <a:off x="3193742" y="4147032"/>
            <a:ext cx="7558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900" b="1" dirty="0">
                <a:solidFill>
                  <a:prstClr val="black"/>
                </a:solidFill>
                <a:latin typeface="Calibri" panose="020F0502020204030204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436056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87298E-F31C-3BFA-D77D-6A978A2FF2AC}"/>
              </a:ext>
            </a:extLst>
          </p:cNvPr>
          <p:cNvSpPr/>
          <p:nvPr/>
        </p:nvSpPr>
        <p:spPr>
          <a:xfrm>
            <a:off x="284085" y="221340"/>
            <a:ext cx="8282866" cy="4264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ctr"/>
            <a:r>
              <a:rPr lang="en-US" sz="16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Sample Reporting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1FEC46-0D25-630E-9DC6-D72ABF639617}"/>
              </a:ext>
            </a:extLst>
          </p:cNvPr>
          <p:cNvSpPr/>
          <p:nvPr/>
        </p:nvSpPr>
        <p:spPr>
          <a:xfrm>
            <a:off x="284085" y="969885"/>
            <a:ext cx="8282866" cy="49182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DAD91E-FA0B-875A-E88B-0C596DD57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49" y="1636761"/>
            <a:ext cx="7527969" cy="12961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79C6D9-3989-47ED-01DA-5AF79094F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49" y="3582094"/>
            <a:ext cx="7208372" cy="10496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9DBA0F5-BEE6-89FD-F1A4-E456D1F06228}"/>
              </a:ext>
            </a:extLst>
          </p:cNvPr>
          <p:cNvSpPr/>
          <p:nvPr/>
        </p:nvSpPr>
        <p:spPr>
          <a:xfrm>
            <a:off x="1305313" y="3116063"/>
            <a:ext cx="5725802" cy="3129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Consolidated Detailed Report format (Excel)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3EEB56-085C-AF77-8C21-67027A69C71C}"/>
              </a:ext>
            </a:extLst>
          </p:cNvPr>
          <p:cNvSpPr/>
          <p:nvPr/>
        </p:nvSpPr>
        <p:spPr>
          <a:xfrm>
            <a:off x="1305313" y="1085820"/>
            <a:ext cx="5725802" cy="3677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level Report (HTML)</a:t>
            </a:r>
          </a:p>
        </p:txBody>
      </p:sp>
    </p:spTree>
    <p:extLst>
      <p:ext uri="{BB962C8B-B14F-4D97-AF65-F5344CB8AC3E}">
        <p14:creationId xmlns:p14="http://schemas.microsoft.com/office/powerpoint/2010/main" val="2291116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87298E-F31C-3BFA-D77D-6A978A2FF2AC}"/>
              </a:ext>
            </a:extLst>
          </p:cNvPr>
          <p:cNvSpPr/>
          <p:nvPr/>
        </p:nvSpPr>
        <p:spPr>
          <a:xfrm>
            <a:off x="295119" y="88174"/>
            <a:ext cx="8553762" cy="44448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ctr"/>
            <a:r>
              <a:rPr lang="en-US" sz="16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Roadmap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C0B79D-EFFC-599E-91FA-7CBCC9DF5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461396"/>
              </p:ext>
            </p:extLst>
          </p:nvPr>
        </p:nvGraphicFramePr>
        <p:xfrm>
          <a:off x="295119" y="656948"/>
          <a:ext cx="8553762" cy="5599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52">
                  <a:extLst>
                    <a:ext uri="{9D8B030D-6E8A-4147-A177-3AD203B41FA5}">
                      <a16:colId xmlns:a16="http://schemas.microsoft.com/office/drawing/2014/main" val="2805584005"/>
                    </a:ext>
                  </a:extLst>
                </a:gridCol>
                <a:gridCol w="1482571">
                  <a:extLst>
                    <a:ext uri="{9D8B030D-6E8A-4147-A177-3AD203B41FA5}">
                      <a16:colId xmlns:a16="http://schemas.microsoft.com/office/drawing/2014/main" val="1546767730"/>
                    </a:ext>
                  </a:extLst>
                </a:gridCol>
                <a:gridCol w="5035794">
                  <a:extLst>
                    <a:ext uri="{9D8B030D-6E8A-4147-A177-3AD203B41FA5}">
                      <a16:colId xmlns:a16="http://schemas.microsoft.com/office/drawing/2014/main" val="255544780"/>
                    </a:ext>
                  </a:extLst>
                </a:gridCol>
                <a:gridCol w="847945">
                  <a:extLst>
                    <a:ext uri="{9D8B030D-6E8A-4147-A177-3AD203B41FA5}">
                      <a16:colId xmlns:a16="http://schemas.microsoft.com/office/drawing/2014/main" val="3349336247"/>
                    </a:ext>
                  </a:extLst>
                </a:gridCol>
              </a:tblGrid>
              <a:tr h="155580">
                <a:tc>
                  <a:txBody>
                    <a:bodyPr/>
                    <a:lstStyle/>
                    <a:p>
                      <a:r>
                        <a:rPr lang="en-US" sz="1100" b="1" dirty="0"/>
                        <a:t>Quarter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/>
                        <a:t>Milestones</a:t>
                      </a:r>
                      <a:endParaRPr 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Details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479590"/>
                  </a:ext>
                </a:extLst>
              </a:tr>
              <a:tr h="359842">
                <a:tc rowSpan="3">
                  <a:txBody>
                    <a:bodyPr/>
                    <a:lstStyle/>
                    <a:p>
                      <a:r>
                        <a:rPr lang="en-US" sz="1100" b="1" dirty="0"/>
                        <a:t>Q2 2024: Planning &amp; Initial Setup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Framework Selection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Choose and set up Cypress for automation testing. Integrate Axe for accessibility testing.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6332000"/>
                  </a:ext>
                </a:extLst>
              </a:tr>
              <a:tr h="248650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Define Objectives and Scope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Identify key functionalities and pages for health checks. Determine browsers and devices for multi-browser and multi-device testing.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3018219"/>
                  </a:ext>
                </a:extLst>
              </a:tr>
              <a:tr h="492790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Reporting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Develop consolidated Excel reports and HTML leadership reports. Implement automated email notifications for stakeholders.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Completed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6896315"/>
                  </a:ext>
                </a:extLst>
              </a:tr>
              <a:tr h="492790">
                <a:tc rowSpan="6">
                  <a:txBody>
                    <a:bodyPr/>
                    <a:lstStyle/>
                    <a:p>
                      <a:r>
                        <a:rPr lang="en-US" sz="1100" b="1" dirty="0"/>
                        <a:t>Q3 2024: Development &amp; Integration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Script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Develop and validate scripts for URL health checks and screen validations. Implement quote retrieval and login functionality tests.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In Progress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6625397"/>
                  </a:ext>
                </a:extLst>
              </a:tr>
              <a:tr h="492790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Multi-browser &amp; Multi-device Testing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Configure and test scripts across Chrome, Edge, and Safari. Implement viewport settings for various device simulations.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In Progress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0138210"/>
                  </a:ext>
                </a:extLst>
              </a:tr>
              <a:tr h="264908">
                <a:tc vMerge="1">
                  <a:txBody>
                    <a:bodyPr/>
                    <a:lstStyle/>
                    <a:p>
                      <a:r>
                        <a:rPr lang="en-US" sz="1000" b="1" dirty="0"/>
                        <a:t>Q3 2024: Development &amp; Integration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Environment Setup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Configure GitHub Concourse for CI/CD pipeline.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 Progress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9915652"/>
                  </a:ext>
                </a:extLst>
              </a:tr>
              <a:tr h="310719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Parallel Execution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Set up parallel execution using GitHub Concourse to optimize testing time.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Not Started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706343"/>
                  </a:ext>
                </a:extLst>
              </a:tr>
              <a:tr h="319195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Testing and Debugging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Conduct thorough testing and debugging of scripts. Ensure stability and reliability across different environments.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In Progress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317604"/>
                  </a:ext>
                </a:extLst>
              </a:tr>
              <a:tr h="389354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Stakeholder Reviews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Conduct reviews with stakeholders to gather feedback. Iterate and improve the automation framework based on feedback.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In Progress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8343205"/>
                  </a:ext>
                </a:extLst>
              </a:tr>
              <a:tr h="492790">
                <a:tc rowSpan="2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dirty="0"/>
                        <a:t>Q4 2024: Implementation &amp; Continuons Improvement</a:t>
                      </a:r>
                      <a:endParaRPr lang="fr-F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Full Rollout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Deploy the automation framework for Interstellar.  Start utilizing the automation for regression and smoke testing during production deployment in various environments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Not Started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2513746"/>
                  </a:ext>
                </a:extLst>
              </a:tr>
              <a:tr h="492790">
                <a:tc vMerge="1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dirty="0"/>
                        <a:t>Q4 2024: Full </a:t>
                      </a:r>
                      <a:r>
                        <a:rPr lang="fr-FR" sz="1000" b="1" dirty="0" err="1"/>
                        <a:t>Implementation</a:t>
                      </a:r>
                      <a:r>
                        <a:rPr lang="fr-FR" sz="1000" b="1" dirty="0"/>
                        <a:t> &amp; </a:t>
                      </a:r>
                      <a:r>
                        <a:rPr lang="fr-FR" sz="1000" b="1" dirty="0" err="1"/>
                        <a:t>Continuous</a:t>
                      </a:r>
                      <a:r>
                        <a:rPr lang="fr-FR" sz="1000" b="1" dirty="0"/>
                        <a:t> </a:t>
                      </a:r>
                      <a:r>
                        <a:rPr lang="fr-FR" sz="1000" b="1" dirty="0" err="1"/>
                        <a:t>Improvement</a:t>
                      </a:r>
                      <a:endParaRPr lang="fr-F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Continuous Improvement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Monitor and refine the framework based on ongoing usage and feedback. Keep up with Cypress updates and best practices to maintain efficiency.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Not Started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433327"/>
                  </a:ext>
                </a:extLst>
              </a:tr>
              <a:tr h="492790">
                <a:tc>
                  <a:txBody>
                    <a:bodyPr/>
                    <a:lstStyle/>
                    <a:p>
                      <a:r>
                        <a:rPr lang="fr-FR" sz="1100" b="1" dirty="0"/>
                        <a:t>2025: Implementation  </a:t>
                      </a:r>
                      <a:endParaRPr lang="fr-F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Implement the Framework in other Business lines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Demo, setup and implement the framework for other business lines. Provide training to various teams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Not Started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0693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4134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78D298-3E76-E920-31E6-98877FB3D847}"/>
              </a:ext>
            </a:extLst>
          </p:cNvPr>
          <p:cNvSpPr/>
          <p:nvPr/>
        </p:nvSpPr>
        <p:spPr>
          <a:xfrm>
            <a:off x="674010" y="1354469"/>
            <a:ext cx="7580757" cy="42561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defTabSz="685800" fontAlgn="ctr"/>
            <a:endParaRPr lang="en-US" sz="135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4" descr="A group of people raising their hands&#10;&#10;Description automatically generated with medium confidence">
            <a:extLst>
              <a:ext uri="{FF2B5EF4-FFF2-40B4-BE49-F238E27FC236}">
                <a16:creationId xmlns:a16="http://schemas.microsoft.com/office/drawing/2014/main" id="{312A047A-1B4C-446A-BCB2-2C2B4C62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89" y="1714979"/>
            <a:ext cx="5715012" cy="321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06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24935</TotalTime>
  <Words>789</Words>
  <Application>Microsoft Office PowerPoint</Application>
  <PresentationFormat>On-screen Show (4:3)</PresentationFormat>
  <Paragraphs>135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Verdana</vt:lpstr>
      <vt:lpstr>Office Theme</vt:lpstr>
      <vt:lpstr>1_Office Theme</vt:lpstr>
      <vt:lpstr>Automation Framework using Cypress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Cypress Automation Tool</dc:title>
  <dc:subject/>
  <dc:creator/>
  <cp:keywords/>
  <dc:description>generated using python-pptx</dc:description>
  <cp:lastModifiedBy>Gupta, Sumit</cp:lastModifiedBy>
  <cp:revision>52</cp:revision>
  <dcterms:created xsi:type="dcterms:W3CDTF">2013-01-27T09:14:16Z</dcterms:created>
  <dcterms:modified xsi:type="dcterms:W3CDTF">2024-09-03T17:51:46Z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ea8e88-16c4-4b55-a945-7bd6248db4bf_Enabled">
    <vt:lpwstr>true</vt:lpwstr>
  </property>
  <property fmtid="{D5CDD505-2E9C-101B-9397-08002B2CF9AE}" pid="3" name="MSIP_Label_92ea8e88-16c4-4b55-a945-7bd6248db4bf_SetDate">
    <vt:lpwstr>2024-07-15T01:35:15Z</vt:lpwstr>
  </property>
  <property fmtid="{D5CDD505-2E9C-101B-9397-08002B2CF9AE}" pid="4" name="MSIP_Label_92ea8e88-16c4-4b55-a945-7bd6248db4bf_Method">
    <vt:lpwstr>Standard</vt:lpwstr>
  </property>
  <property fmtid="{D5CDD505-2E9C-101B-9397-08002B2CF9AE}" pid="5" name="MSIP_Label_92ea8e88-16c4-4b55-a945-7bd6248db4bf_Name">
    <vt:lpwstr>Internal</vt:lpwstr>
  </property>
  <property fmtid="{D5CDD505-2E9C-101B-9397-08002B2CF9AE}" pid="6" name="MSIP_Label_92ea8e88-16c4-4b55-a945-7bd6248db4bf_SiteId">
    <vt:lpwstr>22140e4c-d390-45c2-b297-a26c516dc461</vt:lpwstr>
  </property>
  <property fmtid="{D5CDD505-2E9C-101B-9397-08002B2CF9AE}" pid="7" name="MSIP_Label_92ea8e88-16c4-4b55-a945-7bd6248db4bf_ActionId">
    <vt:lpwstr>3e8b57e9-0458-490e-9b82-3f5962619cc7</vt:lpwstr>
  </property>
  <property fmtid="{D5CDD505-2E9C-101B-9397-08002B2CF9AE}" pid="8" name="MSIP_Label_92ea8e88-16c4-4b55-a945-7bd6248db4bf_ContentBits">
    <vt:lpwstr>0</vt:lpwstr>
  </property>
</Properties>
</file>